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0" r:id="rId3"/>
    <p:sldId id="265" r:id="rId4"/>
    <p:sldId id="266" r:id="rId5"/>
    <p:sldId id="269" r:id="rId6"/>
    <p:sldId id="281" r:id="rId7"/>
    <p:sldId id="283" r:id="rId8"/>
    <p:sldId id="284" r:id="rId9"/>
    <p:sldId id="285" r:id="rId10"/>
    <p:sldId id="282" r:id="rId11"/>
    <p:sldId id="268" r:id="rId12"/>
    <p:sldId id="267" r:id="rId13"/>
    <p:sldId id="273" r:id="rId14"/>
    <p:sldId id="274" r:id="rId15"/>
    <p:sldId id="271" r:id="rId16"/>
    <p:sldId id="275" r:id="rId17"/>
    <p:sldId id="276" r:id="rId18"/>
    <p:sldId id="277" r:id="rId19"/>
    <p:sldId id="278" r:id="rId20"/>
    <p:sldId id="279" r:id="rId21"/>
    <p:sldId id="280" r:id="rId22"/>
    <p:sldId id="272" r:id="rId23"/>
    <p:sldId id="260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97D5"/>
    <a:srgbClr val="195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BC0F2D-332A-4448-AC3C-173690ABD793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C20A2-649B-004F-8BA6-12E4953E42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667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1CBAB-26C8-4C2E-97B3-DCC2CE40D193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50A9F-FAE8-4487-911B-BFE9BBB069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560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1CBAB-26C8-4C2E-97B3-DCC2CE40D193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50A9F-FAE8-4487-911B-BFE9BBB069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526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1CBAB-26C8-4C2E-97B3-DCC2CE40D193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50A9F-FAE8-4487-911B-BFE9BBB069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288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1CBAB-26C8-4C2E-97B3-DCC2CE40D193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50A9F-FAE8-4487-911B-BFE9BBB069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225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1CBAB-26C8-4C2E-97B3-DCC2CE40D193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50A9F-FAE8-4487-911B-BFE9BBB069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36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1CBAB-26C8-4C2E-97B3-DCC2CE40D193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50A9F-FAE8-4487-911B-BFE9BBB069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931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1CBAB-26C8-4C2E-97B3-DCC2CE40D193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50A9F-FAE8-4487-911B-BFE9BBB069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288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1CBAB-26C8-4C2E-97B3-DCC2CE40D193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50A9F-FAE8-4487-911B-BFE9BBB069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831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1CBAB-26C8-4C2E-97B3-DCC2CE40D193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50A9F-FAE8-4487-911B-BFE9BBB069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489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1CBAB-26C8-4C2E-97B3-DCC2CE40D193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50A9F-FAE8-4487-911B-BFE9BBB069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82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1CBAB-26C8-4C2E-97B3-DCC2CE40D193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50A9F-FAE8-4487-911B-BFE9BBB069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688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1CBAB-26C8-4C2E-97B3-DCC2CE40D193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50A9F-FAE8-4487-911B-BFE9BBB069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7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hyperlink" Target="https://everypixel.com/" TargetMode="External"/><Relationship Id="rId4" Type="http://schemas.openxmlformats.org/officeDocument/2006/relationships/hyperlink" Target="https://unsplash.com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rtrange.ru/arhiv-poleznyih-materialov/?template#Sections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ysttc.ru/doc/presentation_rules.pdf" TargetMode="External"/><Relationship Id="rId5" Type="http://schemas.openxmlformats.org/officeDocument/2006/relationships/hyperlink" Target="https://business.tutsplus.com/ru/articles/37-effective-powerpoint-presentation-tips--cms-25421" TargetMode="External"/><Relationship Id="rId4" Type="http://schemas.openxmlformats.org/officeDocument/2006/relationships/hyperlink" Target="https://spark.ru/startup/artrange-digital/blog/33261/10-priemov-dlya-sozdaniya-krutih-prezentatsij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4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43897" y="2033747"/>
            <a:ext cx="9248467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000" dirty="0">
                <a:solidFill>
                  <a:srgbClr val="1F9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Название презентации</a:t>
            </a:r>
          </a:p>
          <a:p>
            <a:pPr algn="ctr"/>
            <a:endParaRPr lang="ru-RU" sz="5000" dirty="0">
              <a:solidFill>
                <a:srgbClr val="195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5000" dirty="0">
              <a:solidFill>
                <a:srgbClr val="195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4000" dirty="0">
                <a:solidFill>
                  <a:srgbClr val="1F9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ФИО и должность автора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F402CAD-F28B-4442-8415-CC38ADF090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5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7765" y="129363"/>
            <a:ext cx="781805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3500" dirty="0">
                <a:solidFill>
                  <a:srgbClr val="1F9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Сокращения, аббревиатуры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837585"/>
            <a:ext cx="9424833" cy="0"/>
          </a:xfrm>
          <a:prstGeom prst="line">
            <a:avLst/>
          </a:prstGeom>
          <a:ln w="25400">
            <a:solidFill>
              <a:srgbClr val="1F97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20CF2F8F-8EC4-DD40-9CE8-900EE117F4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1" t="27238" r="29942" b="32918"/>
          <a:stretch/>
        </p:blipFill>
        <p:spPr bwMode="auto">
          <a:xfrm>
            <a:off x="221786" y="3277745"/>
            <a:ext cx="5505818" cy="3050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E3D8FF70-C6C1-AF48-9798-D01A12F492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6" t="24252" r="29397" b="20972"/>
          <a:stretch/>
        </p:blipFill>
        <p:spPr bwMode="auto">
          <a:xfrm>
            <a:off x="6860845" y="1046460"/>
            <a:ext cx="4781221" cy="3572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9E2CDBF1-07DD-5A49-944C-15500CDFAE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1" t="11381" r="29520" b="45903"/>
          <a:stretch/>
        </p:blipFill>
        <p:spPr bwMode="auto">
          <a:xfrm>
            <a:off x="6193974" y="4165577"/>
            <a:ext cx="4389291" cy="256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1AE5B66-857C-4B4E-9303-0A624CE65A1C}"/>
              </a:ext>
            </a:extLst>
          </p:cNvPr>
          <p:cNvSpPr txBox="1"/>
          <p:nvPr/>
        </p:nvSpPr>
        <p:spPr>
          <a:xfrm>
            <a:off x="267108" y="1124572"/>
            <a:ext cx="6129336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500" dirty="0">
                <a:solidFill>
                  <a:srgbClr val="1F9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Всегда пишите полностью или указывайте расшифровку</a:t>
            </a:r>
          </a:p>
        </p:txBody>
      </p:sp>
    </p:spTree>
    <p:extLst>
      <p:ext uri="{BB962C8B-B14F-4D97-AF65-F5344CB8AC3E}">
        <p14:creationId xmlns:p14="http://schemas.microsoft.com/office/powerpoint/2010/main" val="2987649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567" y="181913"/>
            <a:ext cx="952961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1F9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Используйте ограниченное число слов на слайдах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0567" y="845009"/>
            <a:ext cx="11201011" cy="3254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8" indent="439738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3A3A3A"/>
                </a:solidFill>
                <a:effectLst/>
                <a:latin typeface="system-ui"/>
              </a:rPr>
              <a:t>В объединении разнородного материала руководствуйтесь правилом - </a:t>
            </a:r>
            <a:r>
              <a:rPr lang="ru-RU" sz="2800" b="1" i="0" dirty="0">
                <a:solidFill>
                  <a:srgbClr val="3A3A3A"/>
                </a:solidFill>
                <a:effectLst/>
                <a:latin typeface="system-ui"/>
              </a:rPr>
              <a:t>чем меньше, тем более эффективно</a:t>
            </a:r>
            <a:r>
              <a:rPr lang="ru-RU" sz="2800" b="0" i="0" dirty="0">
                <a:solidFill>
                  <a:srgbClr val="3A3A3A"/>
                </a:solidFill>
                <a:effectLst/>
                <a:latin typeface="system-ui"/>
              </a:rPr>
              <a:t> </a:t>
            </a:r>
          </a:p>
          <a:p>
            <a:pPr marL="7938" indent="439738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b="1" i="0" dirty="0">
                <a:solidFill>
                  <a:srgbClr val="3A3A3A"/>
                </a:solidFill>
                <a:effectLst/>
                <a:latin typeface="system-ui"/>
              </a:rPr>
              <a:t>Минимизируйте </a:t>
            </a:r>
            <a:r>
              <a:rPr lang="ru-RU" sz="2800" i="0" dirty="0">
                <a:solidFill>
                  <a:srgbClr val="3A3A3A"/>
                </a:solidFill>
                <a:effectLst/>
                <a:latin typeface="system-ui"/>
              </a:rPr>
              <a:t>тезисы до нескольких простых слов. Выделяйте главное на слайде</a:t>
            </a:r>
          </a:p>
          <a:p>
            <a:pPr marL="7938" indent="439738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b="1" i="0" dirty="0">
                <a:solidFill>
                  <a:srgbClr val="3A3A3A"/>
                </a:solidFill>
                <a:effectLst/>
                <a:latin typeface="system-ui"/>
              </a:rPr>
              <a:t>Зрители должны слушать, а не читать!</a:t>
            </a:r>
            <a:endParaRPr lang="ru-RU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837585"/>
            <a:ext cx="9424833" cy="0"/>
          </a:xfrm>
          <a:prstGeom prst="line">
            <a:avLst/>
          </a:prstGeom>
          <a:ln w="25400">
            <a:solidFill>
              <a:srgbClr val="1F97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A532437-EA1B-1B4E-B2A6-76FC2DAC7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89" y="4018969"/>
            <a:ext cx="5797485" cy="2839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36FB670-93C1-4245-9DFF-97761A085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7262" y="4018968"/>
            <a:ext cx="5139220" cy="284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45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7765" y="129363"/>
            <a:ext cx="7818054" cy="63094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3500" dirty="0">
                <a:solidFill>
                  <a:srgbClr val="1F9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Советы по оформлению слайдов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5726" y="1012945"/>
            <a:ext cx="56003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3A3A3A"/>
                </a:solidFill>
                <a:latin typeface="system-ui"/>
              </a:rPr>
              <a:t>Используйте</a:t>
            </a:r>
            <a:r>
              <a:rPr lang="ru-RU" sz="2800" dirty="0">
                <a:solidFill>
                  <a:srgbClr val="3A3A3A"/>
                </a:solidFill>
                <a:latin typeface="system-ui"/>
              </a:rPr>
              <a:t> картинки, которые иллюстрируют ваши идеи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3A3A3A"/>
                </a:solidFill>
                <a:latin typeface="system-ui"/>
              </a:rPr>
              <a:t>Разбивайте</a:t>
            </a:r>
            <a:r>
              <a:rPr lang="ru-RU" sz="2800" dirty="0">
                <a:solidFill>
                  <a:srgbClr val="3A3A3A"/>
                </a:solidFill>
                <a:latin typeface="system-ui"/>
              </a:rPr>
              <a:t> контент на слайде на несколько столбцов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837585"/>
            <a:ext cx="9424833" cy="0"/>
          </a:xfrm>
          <a:prstGeom prst="line">
            <a:avLst/>
          </a:prstGeom>
          <a:ln w="25400">
            <a:solidFill>
              <a:srgbClr val="1F97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8B98DFD-6F58-494D-966D-DDEDAAD64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62316"/>
            <a:ext cx="6039786" cy="30284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5FC9B56-3DF7-E84D-A3B3-D0F0FA5F5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720662"/>
            <a:ext cx="6043325" cy="31373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13010D1-3A7F-A245-9736-1D6EA7B0E0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80" y="3774126"/>
            <a:ext cx="5496787" cy="303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79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>
            <a:off x="0" y="837585"/>
            <a:ext cx="9424833" cy="0"/>
          </a:xfrm>
          <a:prstGeom prst="line">
            <a:avLst/>
          </a:prstGeom>
          <a:ln w="25400">
            <a:solidFill>
              <a:srgbClr val="1F97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10FB354-A379-5944-BFA8-49D09CC3867E}"/>
              </a:ext>
            </a:extLst>
          </p:cNvPr>
          <p:cNvSpPr/>
          <p:nvPr/>
        </p:nvSpPr>
        <p:spPr>
          <a:xfrm>
            <a:off x="127765" y="87323"/>
            <a:ext cx="7818054" cy="63094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3500" dirty="0">
                <a:solidFill>
                  <a:srgbClr val="1F9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Советы по оформлению слайдов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1454BEE-C58D-AD4B-B604-C3B99E865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884" y="1447517"/>
            <a:ext cx="4307116" cy="211085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6300224-821D-AF4C-BA81-13C27B853198}"/>
              </a:ext>
            </a:extLst>
          </p:cNvPr>
          <p:cNvSpPr/>
          <p:nvPr/>
        </p:nvSpPr>
        <p:spPr>
          <a:xfrm>
            <a:off x="165416" y="907845"/>
            <a:ext cx="7874998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A3A3A"/>
                </a:solidFill>
                <a:latin typeface="system-ui"/>
              </a:rPr>
              <a:t>Используйте</a:t>
            </a:r>
            <a:r>
              <a:rPr lang="ru-RU" sz="2400" b="1" dirty="0">
                <a:solidFill>
                  <a:srgbClr val="3A3A3A"/>
                </a:solidFill>
                <a:latin typeface="system-ui"/>
              </a:rPr>
              <a:t> </a:t>
            </a:r>
            <a:r>
              <a:rPr lang="en-US" sz="2400" b="1" dirty="0">
                <a:solidFill>
                  <a:srgbClr val="3A3A3A"/>
                </a:solidFill>
                <a:latin typeface="system-ui"/>
              </a:rPr>
              <a:t>SmartArt</a:t>
            </a:r>
            <a:endParaRPr lang="ru-RU" sz="2400" b="1" dirty="0">
              <a:solidFill>
                <a:srgbClr val="3A3A3A"/>
              </a:solidFill>
              <a:latin typeface="system-ui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A3A3A"/>
                </a:solidFill>
                <a:latin typeface="system-ui"/>
              </a:rPr>
              <a:t>В</a:t>
            </a:r>
            <a:r>
              <a:rPr lang="ru-RU" sz="2400" i="0" dirty="0">
                <a:solidFill>
                  <a:srgbClr val="3A3A3A"/>
                </a:solidFill>
                <a:effectLst/>
                <a:latin typeface="system-ui"/>
              </a:rPr>
              <a:t>ыбирайте цвета на слайде (</a:t>
            </a:r>
            <a:r>
              <a:rPr lang="ru-RU" sz="2400" b="1" i="0" dirty="0">
                <a:solidFill>
                  <a:srgbClr val="3A3A3A"/>
                </a:solidFill>
                <a:effectLst/>
                <a:latin typeface="system-ui"/>
              </a:rPr>
              <a:t>не более 4 цвето</a:t>
            </a:r>
            <a:r>
              <a:rPr lang="ru-RU" sz="2400" i="0" dirty="0">
                <a:solidFill>
                  <a:srgbClr val="3A3A3A"/>
                </a:solidFill>
                <a:effectLst/>
                <a:latin typeface="system-ui"/>
              </a:rPr>
              <a:t>в)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i="0" dirty="0">
                <a:solidFill>
                  <a:srgbClr val="3A3A3A"/>
                </a:solidFill>
                <a:effectLst/>
                <a:latin typeface="system-ui"/>
              </a:rPr>
              <a:t>Убедитесь что все элементы </a:t>
            </a:r>
            <a:r>
              <a:rPr lang="ru-RU" sz="2400" b="1" i="0" dirty="0">
                <a:solidFill>
                  <a:srgbClr val="3A3A3A"/>
                </a:solidFill>
                <a:effectLst/>
                <a:latin typeface="system-ui"/>
              </a:rPr>
              <a:t>выровнены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i="0" dirty="0">
                <a:solidFill>
                  <a:srgbClr val="3A3A3A"/>
                </a:solidFill>
                <a:effectLst/>
                <a:latin typeface="system-ui"/>
              </a:rPr>
              <a:t>Ограничьте </a:t>
            </a:r>
            <a:r>
              <a:rPr lang="ru-RU" sz="2400" b="1" i="0" dirty="0">
                <a:solidFill>
                  <a:srgbClr val="3A3A3A"/>
                </a:solidFill>
                <a:effectLst/>
                <a:latin typeface="system-ui"/>
              </a:rPr>
              <a:t>пунктуационные знаки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i="0" dirty="0">
                <a:solidFill>
                  <a:srgbClr val="3A3A3A"/>
                </a:solidFill>
                <a:effectLst/>
                <a:latin typeface="system-ui"/>
              </a:rPr>
              <a:t>Обратите внимание на </a:t>
            </a:r>
            <a:r>
              <a:rPr lang="ru-RU" sz="2400" b="1" i="0" dirty="0">
                <a:solidFill>
                  <a:srgbClr val="3A3A3A"/>
                </a:solidFill>
                <a:effectLst/>
                <a:latin typeface="system-ui"/>
              </a:rPr>
              <a:t>шрифты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800" b="1" i="0" dirty="0">
              <a:solidFill>
                <a:srgbClr val="3A3A3A"/>
              </a:solidFill>
              <a:effectLst/>
              <a:latin typeface="system-ui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800" i="0" dirty="0">
              <a:solidFill>
                <a:srgbClr val="3A3A3A"/>
              </a:solidFill>
              <a:effectLst/>
              <a:latin typeface="system-ui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800" i="0" dirty="0">
              <a:solidFill>
                <a:srgbClr val="3A3A3A"/>
              </a:solidFill>
              <a:effectLst/>
              <a:latin typeface="system-ui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33671AC-B346-9F46-B1DB-01E5FE9CD55A}"/>
              </a:ext>
            </a:extLst>
          </p:cNvPr>
          <p:cNvSpPr txBox="1"/>
          <p:nvPr/>
        </p:nvSpPr>
        <p:spPr>
          <a:xfrm>
            <a:off x="127765" y="4310533"/>
            <a:ext cx="14019159" cy="3477875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algn="l" fontAlgn="base"/>
            <a:r>
              <a:rPr lang="ru-RU" sz="2000" b="1" i="0" dirty="0"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Предлагаем </a:t>
            </a:r>
            <a:r>
              <a:rPr lang="ru-RU" sz="2000" b="1" dirty="0">
                <a:solidFill>
                  <a:srgbClr val="2F2F2F"/>
                </a:solidFill>
                <a:latin typeface="Roboto" panose="02000000000000000000" pitchFamily="2" charset="0"/>
              </a:rPr>
              <a:t>В</a:t>
            </a:r>
            <a:r>
              <a:rPr lang="ru-RU" sz="2000" b="1" i="0" dirty="0"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ам следующий список шрифтов:</a:t>
            </a:r>
          </a:p>
          <a:p>
            <a:pPr algn="l" fontAlgn="base"/>
            <a:r>
              <a:rPr lang="ru-RU" sz="2000" b="1" i="0" dirty="0"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Системные шрифты:</a:t>
            </a:r>
            <a:endParaRPr lang="ru-RU" sz="2000" b="0" i="0" dirty="0">
              <a:solidFill>
                <a:srgbClr val="2F2F2F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r>
              <a:rPr lang="en-US" sz="2000" b="0" i="0" dirty="0"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Arial</a:t>
            </a:r>
          </a:p>
          <a:p>
            <a:pPr algn="l" fontAlgn="base"/>
            <a:r>
              <a:rPr lang="en-US" sz="2000" b="0" i="0" dirty="0"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Arial narrow</a:t>
            </a:r>
          </a:p>
          <a:p>
            <a:pPr algn="l" fontAlgn="base"/>
            <a:r>
              <a:rPr lang="en-US" sz="2000" b="0" i="0" dirty="0"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Arial Black (</a:t>
            </a:r>
            <a:r>
              <a:rPr lang="ru-RU" sz="2000" b="0" i="0" dirty="0"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только для заголовков)</a:t>
            </a:r>
          </a:p>
          <a:p>
            <a:pPr algn="l" fontAlgn="base"/>
            <a:r>
              <a:rPr lang="en-US" sz="2000" b="0" i="0" dirty="0"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Calibri</a:t>
            </a:r>
            <a:endParaRPr lang="ru-RU" sz="2000" b="0" i="0" dirty="0">
              <a:solidFill>
                <a:srgbClr val="2F2F2F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endParaRPr lang="ru-RU" sz="2000" dirty="0">
              <a:solidFill>
                <a:srgbClr val="2F2F2F"/>
              </a:solidFill>
              <a:latin typeface="Roboto" panose="02000000000000000000" pitchFamily="2" charset="0"/>
            </a:endParaRPr>
          </a:p>
          <a:p>
            <a:pPr algn="l" fontAlgn="base"/>
            <a:endParaRPr lang="ru-RU" sz="2000" b="0" i="0" dirty="0">
              <a:solidFill>
                <a:srgbClr val="2F2F2F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endParaRPr lang="ru-RU" sz="2000" dirty="0">
              <a:solidFill>
                <a:srgbClr val="2F2F2F"/>
              </a:solidFill>
              <a:latin typeface="Roboto" panose="02000000000000000000" pitchFamily="2" charset="0"/>
            </a:endParaRPr>
          </a:p>
          <a:p>
            <a:pPr algn="l" fontAlgn="base"/>
            <a:endParaRPr lang="ru-RU" sz="2000" b="0" i="0" dirty="0">
              <a:solidFill>
                <a:srgbClr val="2F2F2F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endParaRPr lang="ru-RU" sz="2000" b="0" i="0" dirty="0">
              <a:solidFill>
                <a:srgbClr val="2F2F2F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r>
              <a:rPr lang="ru-RU" sz="2000" b="1" i="0" dirty="0"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Сторонние шрифты:</a:t>
            </a:r>
            <a:endParaRPr lang="ru-RU" sz="2000" b="0" i="0" dirty="0">
              <a:solidFill>
                <a:srgbClr val="2F2F2F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r>
              <a:rPr lang="en-US" sz="2000" b="0" i="0" dirty="0" err="1"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Bebas</a:t>
            </a:r>
            <a:r>
              <a:rPr lang="en-US" sz="2000" b="0" i="0" dirty="0"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 (</a:t>
            </a:r>
            <a:r>
              <a:rPr lang="ru-RU" sz="2000" b="0" i="0" dirty="0"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только для заголовков)</a:t>
            </a:r>
          </a:p>
          <a:p>
            <a:pPr algn="l" fontAlgn="base"/>
            <a:r>
              <a:rPr lang="en-US" sz="2000" b="0" i="0" dirty="0" err="1"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Raleway</a:t>
            </a:r>
            <a:endParaRPr lang="en-US" sz="2000" b="0" i="0" dirty="0">
              <a:solidFill>
                <a:srgbClr val="2F2F2F"/>
              </a:solidFill>
              <a:effectLst/>
              <a:latin typeface="Roboto" panose="02000000000000000000" pitchFamily="2" charset="0"/>
            </a:endParaRPr>
          </a:p>
          <a:p>
            <a:pPr algn="l" fontAlgn="base"/>
            <a:r>
              <a:rPr lang="en-US" sz="2000" b="0" i="0" dirty="0"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Roboto</a:t>
            </a:r>
          </a:p>
          <a:p>
            <a:pPr algn="l" fontAlgn="base"/>
            <a:r>
              <a:rPr lang="en-US" sz="2000" b="0" i="0" dirty="0"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Helvetica</a:t>
            </a:r>
          </a:p>
          <a:p>
            <a:pPr algn="l" fontAlgn="base"/>
            <a:r>
              <a:rPr lang="en-US" sz="2000" b="0" i="0" dirty="0"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Circe</a:t>
            </a:r>
          </a:p>
          <a:p>
            <a:pPr algn="l" fontAlgn="base"/>
            <a:r>
              <a:rPr lang="en-US" sz="2000" b="0" i="0" dirty="0"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Open Sans</a:t>
            </a:r>
          </a:p>
          <a:p>
            <a:pPr algn="l" fontAlgn="base"/>
            <a:r>
              <a:rPr lang="en-US" sz="2000" b="0" i="0" dirty="0">
                <a:solidFill>
                  <a:srgbClr val="2F2F2F"/>
                </a:solidFill>
                <a:effectLst/>
                <a:latin typeface="Roboto" panose="02000000000000000000" pitchFamily="2" charset="0"/>
              </a:rPr>
              <a:t>Gotham Pro</a:t>
            </a:r>
            <a:endParaRPr lang="ru-RU" b="0" i="0" dirty="0">
              <a:solidFill>
                <a:srgbClr val="2F2F2F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753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>
            <a:off x="0" y="837585"/>
            <a:ext cx="9424833" cy="0"/>
          </a:xfrm>
          <a:prstGeom prst="line">
            <a:avLst/>
          </a:prstGeom>
          <a:ln w="25400">
            <a:solidFill>
              <a:srgbClr val="1F97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10FB354-A379-5944-BFA8-49D09CC3867E}"/>
              </a:ext>
            </a:extLst>
          </p:cNvPr>
          <p:cNvSpPr/>
          <p:nvPr/>
        </p:nvSpPr>
        <p:spPr>
          <a:xfrm>
            <a:off x="127765" y="87323"/>
            <a:ext cx="7818054" cy="63094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3500" dirty="0">
                <a:solidFill>
                  <a:srgbClr val="1F9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Советы по оформлению слайдов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3D0F014-1289-4449-B424-8F348F5468B8}"/>
              </a:ext>
            </a:extLst>
          </p:cNvPr>
          <p:cNvSpPr/>
          <p:nvPr/>
        </p:nvSpPr>
        <p:spPr>
          <a:xfrm>
            <a:off x="127766" y="718265"/>
            <a:ext cx="11936470" cy="6291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3A3A3A"/>
                </a:solidFill>
                <a:latin typeface="system-ui"/>
              </a:rPr>
              <a:t>Не используйте звуковые эффекты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3A3A3A"/>
                </a:solidFill>
                <a:latin typeface="system-ui"/>
              </a:rPr>
              <a:t>Используйте только качественные изображения </a:t>
            </a:r>
            <a:r>
              <a:rPr lang="ru-RU" sz="2400" dirty="0">
                <a:solidFill>
                  <a:srgbClr val="3A3A3A"/>
                </a:solidFill>
                <a:latin typeface="system-ui"/>
              </a:rPr>
              <a:t>(в качестве фона используйте изображения высокого разрешения)</a:t>
            </a:r>
            <a:r>
              <a:rPr lang="en-US" sz="2400" dirty="0">
                <a:solidFill>
                  <a:srgbClr val="3A3A3A"/>
                </a:solidFill>
                <a:latin typeface="system-ui"/>
              </a:rPr>
              <a:t>. </a:t>
            </a:r>
            <a:r>
              <a:rPr lang="ru-RU" sz="2400" b="1" dirty="0">
                <a:solidFill>
                  <a:srgbClr val="3A3A3A"/>
                </a:solidFill>
                <a:latin typeface="system-ui"/>
              </a:rPr>
              <a:t>Обязательно указывайте ссылки на картинки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3A3A3A"/>
                </a:solidFill>
                <a:latin typeface="system-ui"/>
              </a:rPr>
              <a:t>Не используйте </a:t>
            </a:r>
            <a:r>
              <a:rPr lang="ru-RU" sz="2400" dirty="0">
                <a:solidFill>
                  <a:srgbClr val="3A3A3A"/>
                </a:solidFill>
                <a:latin typeface="system-ui"/>
              </a:rPr>
              <a:t>в качестве фоновых изображений </a:t>
            </a:r>
            <a:r>
              <a:rPr lang="ru-RU" sz="2400" b="1" dirty="0">
                <a:solidFill>
                  <a:srgbClr val="3A3A3A"/>
                </a:solidFill>
                <a:latin typeface="system-ui"/>
              </a:rPr>
              <a:t>картинки из поисковиков</a:t>
            </a:r>
            <a:r>
              <a:rPr lang="ru-RU" sz="2400" dirty="0">
                <a:solidFill>
                  <a:srgbClr val="3A3A3A"/>
                </a:solidFill>
                <a:latin typeface="system-ui"/>
              </a:rPr>
              <a:t>, если в этом нет необходимости (в качестве источников вы можете использовать следующие ресурсы: </a:t>
            </a:r>
            <a:r>
              <a:rPr lang="en-US" sz="2400" b="1" dirty="0">
                <a:solidFill>
                  <a:srgbClr val="3A3A3A"/>
                </a:solidFill>
                <a:latin typeface="system-ui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flickr</a:t>
            </a:r>
            <a:r>
              <a:rPr lang="en-US" sz="2400" b="1" dirty="0">
                <a:solidFill>
                  <a:srgbClr val="3A3A3A"/>
                </a:solidFill>
                <a:latin typeface="system-ui"/>
              </a:rPr>
              <a:t>, </a:t>
            </a:r>
            <a:r>
              <a:rPr lang="en-US" sz="2400" b="1" dirty="0">
                <a:solidFill>
                  <a:srgbClr val="3A3A3A"/>
                </a:solidFill>
                <a:latin typeface="system-ui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unsplash</a:t>
            </a:r>
            <a:r>
              <a:rPr lang="en-US" sz="2400" b="1" dirty="0">
                <a:solidFill>
                  <a:srgbClr val="3A3A3A"/>
                </a:solidFill>
                <a:latin typeface="system-ui"/>
              </a:rPr>
              <a:t>, </a:t>
            </a:r>
            <a:r>
              <a:rPr lang="en-US" sz="2400" b="1" dirty="0">
                <a:solidFill>
                  <a:srgbClr val="3A3A3A"/>
                </a:solidFill>
                <a:latin typeface="system-ui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everypixel</a:t>
            </a:r>
            <a:r>
              <a:rPr lang="ru-RU" sz="2400" dirty="0">
                <a:solidFill>
                  <a:srgbClr val="3A3A3A"/>
                </a:solidFill>
                <a:latin typeface="system-ui"/>
              </a:rPr>
              <a:t>)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3A3A3A"/>
                </a:solidFill>
                <a:latin typeface="system-ui"/>
              </a:rPr>
              <a:t>Не используйте броские переходы между слайдами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i="0" dirty="0">
                <a:solidFill>
                  <a:srgbClr val="3A3A3A"/>
                </a:solidFill>
                <a:effectLst/>
                <a:latin typeface="system-ui"/>
              </a:rPr>
              <a:t>Не читайте прямо с листа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400" i="0" dirty="0">
              <a:solidFill>
                <a:srgbClr val="3A3A3A"/>
              </a:solidFill>
              <a:effectLst/>
              <a:latin typeface="system-ui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800" i="0" dirty="0">
              <a:solidFill>
                <a:srgbClr val="3A3A3A"/>
              </a:solidFill>
              <a:effectLst/>
              <a:latin typeface="system-ui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FBA76038-DD26-3548-90F4-421E8ACD4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9" t="12532" r="12942" b="12151"/>
          <a:stretch/>
        </p:blipFill>
        <p:spPr bwMode="auto">
          <a:xfrm>
            <a:off x="9308387" y="4808169"/>
            <a:ext cx="2869325" cy="2035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322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1840" y="874843"/>
            <a:ext cx="6341913" cy="1327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3A3A3A"/>
                </a:solidFill>
                <a:latin typeface="system-ui"/>
              </a:rPr>
              <a:t>Используйте </a:t>
            </a:r>
            <a:r>
              <a:rPr lang="ru-RU" sz="3200" b="1" dirty="0" err="1">
                <a:solidFill>
                  <a:srgbClr val="3A3A3A"/>
                </a:solidFill>
                <a:latin typeface="system-ui"/>
              </a:rPr>
              <a:t>инфографику</a:t>
            </a:r>
            <a:endParaRPr lang="ru-RU" sz="3200" b="1" dirty="0">
              <a:solidFill>
                <a:srgbClr val="3A3A3A"/>
              </a:solidFill>
              <a:latin typeface="system-ui"/>
            </a:endParaRPr>
          </a:p>
          <a:p>
            <a:pPr algn="just">
              <a:lnSpc>
                <a:spcPct val="150000"/>
              </a:lnSpc>
            </a:pPr>
            <a:endParaRPr lang="ru-RU" sz="2400" b="1" dirty="0">
              <a:solidFill>
                <a:srgbClr val="3A3A3A"/>
              </a:solidFill>
              <a:latin typeface="system-ui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837585"/>
            <a:ext cx="9424833" cy="0"/>
          </a:xfrm>
          <a:prstGeom prst="line">
            <a:avLst/>
          </a:prstGeom>
          <a:ln w="25400">
            <a:solidFill>
              <a:srgbClr val="1F97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7" name="Google Shape;4409;p39">
            <a:extLst>
              <a:ext uri="{FF2B5EF4-FFF2-40B4-BE49-F238E27FC236}">
                <a16:creationId xmlns:a16="http://schemas.microsoft.com/office/drawing/2014/main" xmlns="" id="{0D20D725-CCBE-2D45-9515-76548313C709}"/>
              </a:ext>
            </a:extLst>
          </p:cNvPr>
          <p:cNvGrpSpPr/>
          <p:nvPr/>
        </p:nvGrpSpPr>
        <p:grpSpPr>
          <a:xfrm>
            <a:off x="3231495" y="1950535"/>
            <a:ext cx="347107" cy="438984"/>
            <a:chOff x="584925" y="238125"/>
            <a:chExt cx="415200" cy="525100"/>
          </a:xfrm>
        </p:grpSpPr>
        <p:sp>
          <p:nvSpPr>
            <p:cNvPr id="278" name="Google Shape;4410;p39">
              <a:extLst>
                <a:ext uri="{FF2B5EF4-FFF2-40B4-BE49-F238E27FC236}">
                  <a16:creationId xmlns:a16="http://schemas.microsoft.com/office/drawing/2014/main" xmlns="" id="{902F1A4F-0A02-674D-8851-8AB3E7A1CFC2}"/>
                </a:ext>
              </a:extLst>
            </p:cNvPr>
            <p:cNvSpPr/>
            <p:nvPr/>
          </p:nvSpPr>
          <p:spPr>
            <a:xfrm>
              <a:off x="621550" y="2991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4166" y="0"/>
                  </a:moveTo>
                  <a:lnTo>
                    <a:pt x="14166" y="16755"/>
                  </a:lnTo>
                  <a:lnTo>
                    <a:pt x="14141" y="16926"/>
                  </a:lnTo>
                  <a:lnTo>
                    <a:pt x="14093" y="17072"/>
                  </a:lnTo>
                  <a:lnTo>
                    <a:pt x="14044" y="17194"/>
                  </a:lnTo>
                  <a:lnTo>
                    <a:pt x="13946" y="17341"/>
                  </a:lnTo>
                  <a:lnTo>
                    <a:pt x="13824" y="17438"/>
                  </a:lnTo>
                  <a:lnTo>
                    <a:pt x="13677" y="17512"/>
                  </a:lnTo>
                  <a:lnTo>
                    <a:pt x="13531" y="17561"/>
                  </a:lnTo>
                  <a:lnTo>
                    <a:pt x="13384" y="17585"/>
                  </a:lnTo>
                  <a:lnTo>
                    <a:pt x="0" y="17585"/>
                  </a:lnTo>
                  <a:lnTo>
                    <a:pt x="0" y="17731"/>
                  </a:lnTo>
                  <a:lnTo>
                    <a:pt x="25" y="17902"/>
                  </a:lnTo>
                  <a:lnTo>
                    <a:pt x="74" y="18049"/>
                  </a:lnTo>
                  <a:lnTo>
                    <a:pt x="123" y="18171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71"/>
                  </a:lnTo>
                  <a:lnTo>
                    <a:pt x="15069" y="18049"/>
                  </a:lnTo>
                  <a:lnTo>
                    <a:pt x="15118" y="17902"/>
                  </a:lnTo>
                  <a:lnTo>
                    <a:pt x="15143" y="17731"/>
                  </a:lnTo>
                  <a:lnTo>
                    <a:pt x="15143" y="733"/>
                  </a:lnTo>
                  <a:lnTo>
                    <a:pt x="15118" y="586"/>
                  </a:lnTo>
                  <a:lnTo>
                    <a:pt x="15069" y="440"/>
                  </a:lnTo>
                  <a:lnTo>
                    <a:pt x="15021" y="318"/>
                  </a:lnTo>
                  <a:lnTo>
                    <a:pt x="14923" y="196"/>
                  </a:lnTo>
                  <a:lnTo>
                    <a:pt x="14801" y="122"/>
                  </a:lnTo>
                  <a:lnTo>
                    <a:pt x="14654" y="49"/>
                  </a:lnTo>
                  <a:lnTo>
                    <a:pt x="14508" y="25"/>
                  </a:lnTo>
                  <a:lnTo>
                    <a:pt x="14361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411;p39">
              <a:extLst>
                <a:ext uri="{FF2B5EF4-FFF2-40B4-BE49-F238E27FC236}">
                  <a16:creationId xmlns:a16="http://schemas.microsoft.com/office/drawing/2014/main" xmlns="" id="{FA049CA0-B761-4C43-924C-4ABEE2C98CF3}"/>
                </a:ext>
              </a:extLst>
            </p:cNvPr>
            <p:cNvSpPr/>
            <p:nvPr/>
          </p:nvSpPr>
          <p:spPr>
            <a:xfrm>
              <a:off x="633750" y="2381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412;p39">
              <a:extLst>
                <a:ext uri="{FF2B5EF4-FFF2-40B4-BE49-F238E27FC236}">
                  <a16:creationId xmlns:a16="http://schemas.microsoft.com/office/drawing/2014/main" xmlns="" id="{4B93FD7A-FD68-F545-980C-32AA9C00E80A}"/>
                </a:ext>
              </a:extLst>
            </p:cNvPr>
            <p:cNvSpPr/>
            <p:nvPr/>
          </p:nvSpPr>
          <p:spPr>
            <a:xfrm>
              <a:off x="716800" y="2381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413;p39">
              <a:extLst>
                <a:ext uri="{FF2B5EF4-FFF2-40B4-BE49-F238E27FC236}">
                  <a16:creationId xmlns:a16="http://schemas.microsoft.com/office/drawing/2014/main" xmlns="" id="{12C98A94-8724-B34C-A1A7-75B103D14EF9}"/>
                </a:ext>
              </a:extLst>
            </p:cNvPr>
            <p:cNvSpPr/>
            <p:nvPr/>
          </p:nvSpPr>
          <p:spPr>
            <a:xfrm>
              <a:off x="799825" y="2381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8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8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3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4414;p39">
              <a:extLst>
                <a:ext uri="{FF2B5EF4-FFF2-40B4-BE49-F238E27FC236}">
                  <a16:creationId xmlns:a16="http://schemas.microsoft.com/office/drawing/2014/main" xmlns="" id="{1383B536-52B3-FC4B-8AB3-0635F2BCC7FA}"/>
                </a:ext>
              </a:extLst>
            </p:cNvPr>
            <p:cNvSpPr/>
            <p:nvPr/>
          </p:nvSpPr>
          <p:spPr>
            <a:xfrm>
              <a:off x="882875" y="2381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4415;p39">
              <a:extLst>
                <a:ext uri="{FF2B5EF4-FFF2-40B4-BE49-F238E27FC236}">
                  <a16:creationId xmlns:a16="http://schemas.microsoft.com/office/drawing/2014/main" xmlns="" id="{DC9F3C93-5BF4-1E4B-BD2C-BCA2322B21B5}"/>
                </a:ext>
              </a:extLst>
            </p:cNvPr>
            <p:cNvSpPr/>
            <p:nvPr/>
          </p:nvSpPr>
          <p:spPr>
            <a:xfrm>
              <a:off x="584925" y="26132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2540" y="171"/>
                  </a:moveTo>
                  <a:lnTo>
                    <a:pt x="2711" y="195"/>
                  </a:lnTo>
                  <a:lnTo>
                    <a:pt x="2882" y="244"/>
                  </a:lnTo>
                  <a:lnTo>
                    <a:pt x="3053" y="318"/>
                  </a:lnTo>
                  <a:lnTo>
                    <a:pt x="3175" y="440"/>
                  </a:lnTo>
                  <a:lnTo>
                    <a:pt x="3297" y="562"/>
                  </a:lnTo>
                  <a:lnTo>
                    <a:pt x="3370" y="733"/>
                  </a:lnTo>
                  <a:lnTo>
                    <a:pt x="3419" y="904"/>
                  </a:lnTo>
                  <a:lnTo>
                    <a:pt x="3444" y="1075"/>
                  </a:lnTo>
                  <a:lnTo>
                    <a:pt x="3419" y="1246"/>
                  </a:lnTo>
                  <a:lnTo>
                    <a:pt x="3370" y="1417"/>
                  </a:lnTo>
                  <a:lnTo>
                    <a:pt x="3297" y="1588"/>
                  </a:lnTo>
                  <a:lnTo>
                    <a:pt x="3175" y="1710"/>
                  </a:lnTo>
                  <a:lnTo>
                    <a:pt x="3053" y="1832"/>
                  </a:lnTo>
                  <a:lnTo>
                    <a:pt x="2882" y="1905"/>
                  </a:lnTo>
                  <a:lnTo>
                    <a:pt x="2711" y="1954"/>
                  </a:lnTo>
                  <a:lnTo>
                    <a:pt x="2540" y="1978"/>
                  </a:lnTo>
                  <a:lnTo>
                    <a:pt x="2369" y="1954"/>
                  </a:lnTo>
                  <a:lnTo>
                    <a:pt x="2198" y="1905"/>
                  </a:lnTo>
                  <a:lnTo>
                    <a:pt x="2027" y="1832"/>
                  </a:lnTo>
                  <a:lnTo>
                    <a:pt x="1905" y="1710"/>
                  </a:lnTo>
                  <a:lnTo>
                    <a:pt x="1783" y="1588"/>
                  </a:lnTo>
                  <a:lnTo>
                    <a:pt x="1710" y="1417"/>
                  </a:lnTo>
                  <a:lnTo>
                    <a:pt x="1661" y="1246"/>
                  </a:lnTo>
                  <a:lnTo>
                    <a:pt x="1636" y="1075"/>
                  </a:lnTo>
                  <a:lnTo>
                    <a:pt x="1661" y="904"/>
                  </a:lnTo>
                  <a:lnTo>
                    <a:pt x="1710" y="733"/>
                  </a:lnTo>
                  <a:lnTo>
                    <a:pt x="1783" y="562"/>
                  </a:lnTo>
                  <a:lnTo>
                    <a:pt x="1905" y="440"/>
                  </a:lnTo>
                  <a:lnTo>
                    <a:pt x="2027" y="318"/>
                  </a:lnTo>
                  <a:lnTo>
                    <a:pt x="2198" y="244"/>
                  </a:lnTo>
                  <a:lnTo>
                    <a:pt x="2369" y="195"/>
                  </a:lnTo>
                  <a:lnTo>
                    <a:pt x="2540" y="171"/>
                  </a:lnTo>
                  <a:close/>
                  <a:moveTo>
                    <a:pt x="5862" y="171"/>
                  </a:moveTo>
                  <a:lnTo>
                    <a:pt x="6033" y="195"/>
                  </a:lnTo>
                  <a:lnTo>
                    <a:pt x="6204" y="244"/>
                  </a:lnTo>
                  <a:lnTo>
                    <a:pt x="6374" y="318"/>
                  </a:lnTo>
                  <a:lnTo>
                    <a:pt x="6497" y="440"/>
                  </a:lnTo>
                  <a:lnTo>
                    <a:pt x="6619" y="562"/>
                  </a:lnTo>
                  <a:lnTo>
                    <a:pt x="6692" y="733"/>
                  </a:lnTo>
                  <a:lnTo>
                    <a:pt x="6741" y="904"/>
                  </a:lnTo>
                  <a:lnTo>
                    <a:pt x="6765" y="1075"/>
                  </a:lnTo>
                  <a:lnTo>
                    <a:pt x="6741" y="1246"/>
                  </a:lnTo>
                  <a:lnTo>
                    <a:pt x="6692" y="1417"/>
                  </a:lnTo>
                  <a:lnTo>
                    <a:pt x="6619" y="1588"/>
                  </a:lnTo>
                  <a:lnTo>
                    <a:pt x="6497" y="1710"/>
                  </a:lnTo>
                  <a:lnTo>
                    <a:pt x="6374" y="1832"/>
                  </a:lnTo>
                  <a:lnTo>
                    <a:pt x="6204" y="1905"/>
                  </a:lnTo>
                  <a:lnTo>
                    <a:pt x="6033" y="1954"/>
                  </a:lnTo>
                  <a:lnTo>
                    <a:pt x="5862" y="1978"/>
                  </a:lnTo>
                  <a:lnTo>
                    <a:pt x="5691" y="1954"/>
                  </a:lnTo>
                  <a:lnTo>
                    <a:pt x="5520" y="1905"/>
                  </a:lnTo>
                  <a:lnTo>
                    <a:pt x="5349" y="1832"/>
                  </a:lnTo>
                  <a:lnTo>
                    <a:pt x="5227" y="1710"/>
                  </a:lnTo>
                  <a:lnTo>
                    <a:pt x="5104" y="1588"/>
                  </a:lnTo>
                  <a:lnTo>
                    <a:pt x="5031" y="1417"/>
                  </a:lnTo>
                  <a:lnTo>
                    <a:pt x="4982" y="1246"/>
                  </a:lnTo>
                  <a:lnTo>
                    <a:pt x="4958" y="1075"/>
                  </a:lnTo>
                  <a:lnTo>
                    <a:pt x="4982" y="904"/>
                  </a:lnTo>
                  <a:lnTo>
                    <a:pt x="5031" y="733"/>
                  </a:lnTo>
                  <a:lnTo>
                    <a:pt x="5104" y="562"/>
                  </a:lnTo>
                  <a:lnTo>
                    <a:pt x="5227" y="440"/>
                  </a:lnTo>
                  <a:lnTo>
                    <a:pt x="5349" y="318"/>
                  </a:lnTo>
                  <a:lnTo>
                    <a:pt x="5520" y="244"/>
                  </a:lnTo>
                  <a:lnTo>
                    <a:pt x="5691" y="195"/>
                  </a:lnTo>
                  <a:lnTo>
                    <a:pt x="5862" y="171"/>
                  </a:lnTo>
                  <a:close/>
                  <a:moveTo>
                    <a:pt x="9183" y="171"/>
                  </a:moveTo>
                  <a:lnTo>
                    <a:pt x="9354" y="195"/>
                  </a:lnTo>
                  <a:lnTo>
                    <a:pt x="9525" y="244"/>
                  </a:lnTo>
                  <a:lnTo>
                    <a:pt x="9696" y="318"/>
                  </a:lnTo>
                  <a:lnTo>
                    <a:pt x="9818" y="440"/>
                  </a:lnTo>
                  <a:lnTo>
                    <a:pt x="9940" y="562"/>
                  </a:lnTo>
                  <a:lnTo>
                    <a:pt x="10014" y="733"/>
                  </a:lnTo>
                  <a:lnTo>
                    <a:pt x="10062" y="904"/>
                  </a:lnTo>
                  <a:lnTo>
                    <a:pt x="10087" y="1075"/>
                  </a:lnTo>
                  <a:lnTo>
                    <a:pt x="10062" y="1246"/>
                  </a:lnTo>
                  <a:lnTo>
                    <a:pt x="10014" y="1417"/>
                  </a:lnTo>
                  <a:lnTo>
                    <a:pt x="9940" y="1588"/>
                  </a:lnTo>
                  <a:lnTo>
                    <a:pt x="9818" y="1710"/>
                  </a:lnTo>
                  <a:lnTo>
                    <a:pt x="9696" y="1832"/>
                  </a:lnTo>
                  <a:lnTo>
                    <a:pt x="9525" y="1905"/>
                  </a:lnTo>
                  <a:lnTo>
                    <a:pt x="9354" y="1954"/>
                  </a:lnTo>
                  <a:lnTo>
                    <a:pt x="9183" y="1978"/>
                  </a:lnTo>
                  <a:lnTo>
                    <a:pt x="9012" y="1954"/>
                  </a:lnTo>
                  <a:lnTo>
                    <a:pt x="8841" y="1905"/>
                  </a:lnTo>
                  <a:lnTo>
                    <a:pt x="8670" y="1832"/>
                  </a:lnTo>
                  <a:lnTo>
                    <a:pt x="8548" y="1710"/>
                  </a:lnTo>
                  <a:lnTo>
                    <a:pt x="8426" y="1588"/>
                  </a:lnTo>
                  <a:lnTo>
                    <a:pt x="8353" y="1417"/>
                  </a:lnTo>
                  <a:lnTo>
                    <a:pt x="8304" y="1246"/>
                  </a:lnTo>
                  <a:lnTo>
                    <a:pt x="8279" y="1075"/>
                  </a:lnTo>
                  <a:lnTo>
                    <a:pt x="8304" y="904"/>
                  </a:lnTo>
                  <a:lnTo>
                    <a:pt x="8353" y="733"/>
                  </a:lnTo>
                  <a:lnTo>
                    <a:pt x="8426" y="562"/>
                  </a:lnTo>
                  <a:lnTo>
                    <a:pt x="8548" y="440"/>
                  </a:lnTo>
                  <a:lnTo>
                    <a:pt x="8670" y="318"/>
                  </a:lnTo>
                  <a:lnTo>
                    <a:pt x="8841" y="244"/>
                  </a:lnTo>
                  <a:lnTo>
                    <a:pt x="9012" y="195"/>
                  </a:lnTo>
                  <a:lnTo>
                    <a:pt x="9183" y="171"/>
                  </a:lnTo>
                  <a:close/>
                  <a:moveTo>
                    <a:pt x="12505" y="171"/>
                  </a:moveTo>
                  <a:lnTo>
                    <a:pt x="12676" y="195"/>
                  </a:lnTo>
                  <a:lnTo>
                    <a:pt x="12847" y="244"/>
                  </a:lnTo>
                  <a:lnTo>
                    <a:pt x="13018" y="318"/>
                  </a:lnTo>
                  <a:lnTo>
                    <a:pt x="13140" y="440"/>
                  </a:lnTo>
                  <a:lnTo>
                    <a:pt x="13262" y="562"/>
                  </a:lnTo>
                  <a:lnTo>
                    <a:pt x="13335" y="733"/>
                  </a:lnTo>
                  <a:lnTo>
                    <a:pt x="13384" y="904"/>
                  </a:lnTo>
                  <a:lnTo>
                    <a:pt x="13408" y="1075"/>
                  </a:lnTo>
                  <a:lnTo>
                    <a:pt x="13384" y="1246"/>
                  </a:lnTo>
                  <a:lnTo>
                    <a:pt x="13335" y="1417"/>
                  </a:lnTo>
                  <a:lnTo>
                    <a:pt x="13262" y="1588"/>
                  </a:lnTo>
                  <a:lnTo>
                    <a:pt x="13140" y="1710"/>
                  </a:lnTo>
                  <a:lnTo>
                    <a:pt x="13018" y="1832"/>
                  </a:lnTo>
                  <a:lnTo>
                    <a:pt x="12847" y="1905"/>
                  </a:lnTo>
                  <a:lnTo>
                    <a:pt x="12676" y="1954"/>
                  </a:lnTo>
                  <a:lnTo>
                    <a:pt x="12505" y="1978"/>
                  </a:lnTo>
                  <a:lnTo>
                    <a:pt x="12334" y="1954"/>
                  </a:lnTo>
                  <a:lnTo>
                    <a:pt x="12163" y="1905"/>
                  </a:lnTo>
                  <a:lnTo>
                    <a:pt x="11992" y="1832"/>
                  </a:lnTo>
                  <a:lnTo>
                    <a:pt x="11870" y="1710"/>
                  </a:lnTo>
                  <a:lnTo>
                    <a:pt x="11748" y="1588"/>
                  </a:lnTo>
                  <a:lnTo>
                    <a:pt x="11674" y="1417"/>
                  </a:lnTo>
                  <a:lnTo>
                    <a:pt x="11625" y="1246"/>
                  </a:lnTo>
                  <a:lnTo>
                    <a:pt x="11601" y="1075"/>
                  </a:lnTo>
                  <a:lnTo>
                    <a:pt x="11625" y="904"/>
                  </a:lnTo>
                  <a:lnTo>
                    <a:pt x="11674" y="733"/>
                  </a:lnTo>
                  <a:lnTo>
                    <a:pt x="11748" y="562"/>
                  </a:lnTo>
                  <a:lnTo>
                    <a:pt x="11870" y="440"/>
                  </a:lnTo>
                  <a:lnTo>
                    <a:pt x="11992" y="318"/>
                  </a:lnTo>
                  <a:lnTo>
                    <a:pt x="12163" y="244"/>
                  </a:lnTo>
                  <a:lnTo>
                    <a:pt x="12334" y="195"/>
                  </a:lnTo>
                  <a:lnTo>
                    <a:pt x="12505" y="171"/>
                  </a:lnTo>
                  <a:close/>
                  <a:moveTo>
                    <a:pt x="13091" y="5520"/>
                  </a:moveTo>
                  <a:lnTo>
                    <a:pt x="13189" y="5544"/>
                  </a:lnTo>
                  <a:lnTo>
                    <a:pt x="13262" y="5593"/>
                  </a:lnTo>
                  <a:lnTo>
                    <a:pt x="13311" y="5666"/>
                  </a:lnTo>
                  <a:lnTo>
                    <a:pt x="13335" y="5764"/>
                  </a:lnTo>
                  <a:lnTo>
                    <a:pt x="13311" y="5862"/>
                  </a:lnTo>
                  <a:lnTo>
                    <a:pt x="13262" y="5935"/>
                  </a:lnTo>
                  <a:lnTo>
                    <a:pt x="13189" y="5984"/>
                  </a:lnTo>
                  <a:lnTo>
                    <a:pt x="13091" y="6008"/>
                  </a:lnTo>
                  <a:lnTo>
                    <a:pt x="1954" y="6008"/>
                  </a:lnTo>
                  <a:lnTo>
                    <a:pt x="1856" y="5984"/>
                  </a:lnTo>
                  <a:lnTo>
                    <a:pt x="1783" y="5935"/>
                  </a:lnTo>
                  <a:lnTo>
                    <a:pt x="1734" y="5862"/>
                  </a:lnTo>
                  <a:lnTo>
                    <a:pt x="1710" y="5764"/>
                  </a:lnTo>
                  <a:lnTo>
                    <a:pt x="1734" y="5666"/>
                  </a:lnTo>
                  <a:lnTo>
                    <a:pt x="1783" y="5593"/>
                  </a:lnTo>
                  <a:lnTo>
                    <a:pt x="1856" y="5544"/>
                  </a:lnTo>
                  <a:lnTo>
                    <a:pt x="1954" y="5520"/>
                  </a:lnTo>
                  <a:close/>
                  <a:moveTo>
                    <a:pt x="13189" y="7840"/>
                  </a:moveTo>
                  <a:lnTo>
                    <a:pt x="13262" y="7913"/>
                  </a:lnTo>
                  <a:lnTo>
                    <a:pt x="13311" y="7986"/>
                  </a:lnTo>
                  <a:lnTo>
                    <a:pt x="13335" y="8084"/>
                  </a:lnTo>
                  <a:lnTo>
                    <a:pt x="13311" y="8182"/>
                  </a:lnTo>
                  <a:lnTo>
                    <a:pt x="13262" y="8255"/>
                  </a:lnTo>
                  <a:lnTo>
                    <a:pt x="13189" y="8304"/>
                  </a:lnTo>
                  <a:lnTo>
                    <a:pt x="13091" y="8328"/>
                  </a:lnTo>
                  <a:lnTo>
                    <a:pt x="1954" y="8328"/>
                  </a:lnTo>
                  <a:lnTo>
                    <a:pt x="1856" y="8304"/>
                  </a:lnTo>
                  <a:lnTo>
                    <a:pt x="1783" y="8255"/>
                  </a:lnTo>
                  <a:lnTo>
                    <a:pt x="1734" y="8182"/>
                  </a:lnTo>
                  <a:lnTo>
                    <a:pt x="1710" y="8084"/>
                  </a:lnTo>
                  <a:lnTo>
                    <a:pt x="1734" y="7986"/>
                  </a:lnTo>
                  <a:lnTo>
                    <a:pt x="1783" y="7913"/>
                  </a:lnTo>
                  <a:lnTo>
                    <a:pt x="1856" y="7840"/>
                  </a:lnTo>
                  <a:close/>
                  <a:moveTo>
                    <a:pt x="13091" y="10136"/>
                  </a:moveTo>
                  <a:lnTo>
                    <a:pt x="13189" y="10160"/>
                  </a:lnTo>
                  <a:lnTo>
                    <a:pt x="13262" y="10209"/>
                  </a:lnTo>
                  <a:lnTo>
                    <a:pt x="13311" y="10282"/>
                  </a:lnTo>
                  <a:lnTo>
                    <a:pt x="13335" y="10380"/>
                  </a:lnTo>
                  <a:lnTo>
                    <a:pt x="13311" y="10478"/>
                  </a:lnTo>
                  <a:lnTo>
                    <a:pt x="13262" y="10551"/>
                  </a:lnTo>
                  <a:lnTo>
                    <a:pt x="13189" y="10600"/>
                  </a:lnTo>
                  <a:lnTo>
                    <a:pt x="13091" y="10624"/>
                  </a:lnTo>
                  <a:lnTo>
                    <a:pt x="1954" y="10624"/>
                  </a:lnTo>
                  <a:lnTo>
                    <a:pt x="1856" y="10600"/>
                  </a:lnTo>
                  <a:lnTo>
                    <a:pt x="1783" y="10551"/>
                  </a:lnTo>
                  <a:lnTo>
                    <a:pt x="1734" y="10478"/>
                  </a:lnTo>
                  <a:lnTo>
                    <a:pt x="1710" y="10380"/>
                  </a:lnTo>
                  <a:lnTo>
                    <a:pt x="1734" y="10282"/>
                  </a:lnTo>
                  <a:lnTo>
                    <a:pt x="1783" y="10209"/>
                  </a:lnTo>
                  <a:lnTo>
                    <a:pt x="1856" y="10160"/>
                  </a:lnTo>
                  <a:lnTo>
                    <a:pt x="1954" y="10136"/>
                  </a:lnTo>
                  <a:close/>
                  <a:moveTo>
                    <a:pt x="8206" y="12456"/>
                  </a:moveTo>
                  <a:lnTo>
                    <a:pt x="8304" y="12480"/>
                  </a:lnTo>
                  <a:lnTo>
                    <a:pt x="8377" y="12529"/>
                  </a:lnTo>
                  <a:lnTo>
                    <a:pt x="8426" y="12602"/>
                  </a:lnTo>
                  <a:lnTo>
                    <a:pt x="8450" y="12700"/>
                  </a:lnTo>
                  <a:lnTo>
                    <a:pt x="8426" y="12798"/>
                  </a:lnTo>
                  <a:lnTo>
                    <a:pt x="8377" y="12871"/>
                  </a:lnTo>
                  <a:lnTo>
                    <a:pt x="8304" y="12920"/>
                  </a:lnTo>
                  <a:lnTo>
                    <a:pt x="8206" y="12944"/>
                  </a:lnTo>
                  <a:lnTo>
                    <a:pt x="1954" y="12944"/>
                  </a:lnTo>
                  <a:lnTo>
                    <a:pt x="1856" y="12920"/>
                  </a:lnTo>
                  <a:lnTo>
                    <a:pt x="1783" y="12871"/>
                  </a:lnTo>
                  <a:lnTo>
                    <a:pt x="1734" y="12798"/>
                  </a:lnTo>
                  <a:lnTo>
                    <a:pt x="1710" y="12700"/>
                  </a:lnTo>
                  <a:lnTo>
                    <a:pt x="1734" y="12602"/>
                  </a:lnTo>
                  <a:lnTo>
                    <a:pt x="1783" y="12529"/>
                  </a:lnTo>
                  <a:lnTo>
                    <a:pt x="1856" y="12480"/>
                  </a:lnTo>
                  <a:lnTo>
                    <a:pt x="1954" y="12456"/>
                  </a:lnTo>
                  <a:close/>
                  <a:moveTo>
                    <a:pt x="782" y="0"/>
                  </a:moveTo>
                  <a:lnTo>
                    <a:pt x="635" y="25"/>
                  </a:lnTo>
                  <a:lnTo>
                    <a:pt x="489" y="73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2"/>
                  </a:lnTo>
                  <a:lnTo>
                    <a:pt x="73" y="489"/>
                  </a:lnTo>
                  <a:lnTo>
                    <a:pt x="24" y="635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4" y="17927"/>
                  </a:lnTo>
                  <a:lnTo>
                    <a:pt x="73" y="18073"/>
                  </a:lnTo>
                  <a:lnTo>
                    <a:pt x="122" y="18220"/>
                  </a:lnTo>
                  <a:lnTo>
                    <a:pt x="220" y="18342"/>
                  </a:lnTo>
                  <a:lnTo>
                    <a:pt x="342" y="18440"/>
                  </a:lnTo>
                  <a:lnTo>
                    <a:pt x="489" y="18488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7"/>
                  </a:lnTo>
                  <a:lnTo>
                    <a:pt x="14654" y="18488"/>
                  </a:lnTo>
                  <a:lnTo>
                    <a:pt x="14800" y="18440"/>
                  </a:lnTo>
                  <a:lnTo>
                    <a:pt x="14923" y="18342"/>
                  </a:lnTo>
                  <a:lnTo>
                    <a:pt x="15020" y="18220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2" y="17780"/>
                  </a:lnTo>
                  <a:lnTo>
                    <a:pt x="15142" y="782"/>
                  </a:lnTo>
                  <a:lnTo>
                    <a:pt x="15118" y="635"/>
                  </a:lnTo>
                  <a:lnTo>
                    <a:pt x="15069" y="489"/>
                  </a:lnTo>
                  <a:lnTo>
                    <a:pt x="15020" y="342"/>
                  </a:lnTo>
                  <a:lnTo>
                    <a:pt x="14923" y="220"/>
                  </a:lnTo>
                  <a:lnTo>
                    <a:pt x="14800" y="122"/>
                  </a:lnTo>
                  <a:lnTo>
                    <a:pt x="14654" y="73"/>
                  </a:lnTo>
                  <a:lnTo>
                    <a:pt x="14507" y="25"/>
                  </a:lnTo>
                  <a:lnTo>
                    <a:pt x="14361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4" name="Google Shape;4416;p39">
            <a:extLst>
              <a:ext uri="{FF2B5EF4-FFF2-40B4-BE49-F238E27FC236}">
                <a16:creationId xmlns:a16="http://schemas.microsoft.com/office/drawing/2014/main" xmlns="" id="{5B138F70-225B-5B41-A667-58C35D5DEBF1}"/>
              </a:ext>
            </a:extLst>
          </p:cNvPr>
          <p:cNvGrpSpPr/>
          <p:nvPr/>
        </p:nvGrpSpPr>
        <p:grpSpPr>
          <a:xfrm>
            <a:off x="3782754" y="2014322"/>
            <a:ext cx="371623" cy="309362"/>
            <a:chOff x="1244325" y="314425"/>
            <a:chExt cx="444525" cy="370050"/>
          </a:xfrm>
        </p:grpSpPr>
        <p:sp>
          <p:nvSpPr>
            <p:cNvPr id="285" name="Google Shape;4417;p39">
              <a:extLst>
                <a:ext uri="{FF2B5EF4-FFF2-40B4-BE49-F238E27FC236}">
                  <a16:creationId xmlns:a16="http://schemas.microsoft.com/office/drawing/2014/main" xmlns="" id="{699CC8D2-E478-ED44-B923-78E74A959C4B}"/>
                </a:ext>
              </a:extLst>
            </p:cNvPr>
            <p:cNvSpPr/>
            <p:nvPr/>
          </p:nvSpPr>
          <p:spPr>
            <a:xfrm>
              <a:off x="1388425" y="463425"/>
              <a:ext cx="143525" cy="143500"/>
            </a:xfrm>
            <a:custGeom>
              <a:avLst/>
              <a:gdLst/>
              <a:ahLst/>
              <a:cxnLst/>
              <a:rect l="l" t="t" r="r" b="b"/>
              <a:pathLst>
                <a:path w="5741" h="5740" extrusionOk="0">
                  <a:moveTo>
                    <a:pt x="2809" y="0"/>
                  </a:moveTo>
                  <a:lnTo>
                    <a:pt x="2492" y="49"/>
                  </a:lnTo>
                  <a:lnTo>
                    <a:pt x="2199" y="122"/>
                  </a:lnTo>
                  <a:lnTo>
                    <a:pt x="1906" y="244"/>
                  </a:lnTo>
                  <a:lnTo>
                    <a:pt x="1637" y="366"/>
                  </a:lnTo>
                  <a:lnTo>
                    <a:pt x="1368" y="537"/>
                  </a:lnTo>
                  <a:lnTo>
                    <a:pt x="1149" y="708"/>
                  </a:lnTo>
                  <a:lnTo>
                    <a:pt x="904" y="904"/>
                  </a:lnTo>
                  <a:lnTo>
                    <a:pt x="709" y="1124"/>
                  </a:lnTo>
                  <a:lnTo>
                    <a:pt x="538" y="1368"/>
                  </a:lnTo>
                  <a:lnTo>
                    <a:pt x="367" y="1636"/>
                  </a:lnTo>
                  <a:lnTo>
                    <a:pt x="245" y="1905"/>
                  </a:lnTo>
                  <a:lnTo>
                    <a:pt x="147" y="2198"/>
                  </a:lnTo>
                  <a:lnTo>
                    <a:pt x="74" y="2491"/>
                  </a:lnTo>
                  <a:lnTo>
                    <a:pt x="25" y="2809"/>
                  </a:lnTo>
                  <a:lnTo>
                    <a:pt x="1" y="3126"/>
                  </a:lnTo>
                  <a:lnTo>
                    <a:pt x="25" y="3517"/>
                  </a:lnTo>
                  <a:lnTo>
                    <a:pt x="98" y="3908"/>
                  </a:lnTo>
                  <a:lnTo>
                    <a:pt x="221" y="4274"/>
                  </a:lnTo>
                  <a:lnTo>
                    <a:pt x="392" y="4641"/>
                  </a:lnTo>
                  <a:lnTo>
                    <a:pt x="611" y="4958"/>
                  </a:lnTo>
                  <a:lnTo>
                    <a:pt x="856" y="5251"/>
                  </a:lnTo>
                  <a:lnTo>
                    <a:pt x="1124" y="5520"/>
                  </a:lnTo>
                  <a:lnTo>
                    <a:pt x="1442" y="5740"/>
                  </a:lnTo>
                  <a:lnTo>
                    <a:pt x="1393" y="5422"/>
                  </a:lnTo>
                  <a:lnTo>
                    <a:pt x="1368" y="5080"/>
                  </a:lnTo>
                  <a:lnTo>
                    <a:pt x="1393" y="4689"/>
                  </a:lnTo>
                  <a:lnTo>
                    <a:pt x="1442" y="4323"/>
                  </a:lnTo>
                  <a:lnTo>
                    <a:pt x="1539" y="3957"/>
                  </a:lnTo>
                  <a:lnTo>
                    <a:pt x="1662" y="3639"/>
                  </a:lnTo>
                  <a:lnTo>
                    <a:pt x="1808" y="3297"/>
                  </a:lnTo>
                  <a:lnTo>
                    <a:pt x="2003" y="3004"/>
                  </a:lnTo>
                  <a:lnTo>
                    <a:pt x="2223" y="2711"/>
                  </a:lnTo>
                  <a:lnTo>
                    <a:pt x="2468" y="2442"/>
                  </a:lnTo>
                  <a:lnTo>
                    <a:pt x="2712" y="2198"/>
                  </a:lnTo>
                  <a:lnTo>
                    <a:pt x="3005" y="2003"/>
                  </a:lnTo>
                  <a:lnTo>
                    <a:pt x="3322" y="1807"/>
                  </a:lnTo>
                  <a:lnTo>
                    <a:pt x="3640" y="1661"/>
                  </a:lnTo>
                  <a:lnTo>
                    <a:pt x="3982" y="1514"/>
                  </a:lnTo>
                  <a:lnTo>
                    <a:pt x="4324" y="1441"/>
                  </a:lnTo>
                  <a:lnTo>
                    <a:pt x="4690" y="1368"/>
                  </a:lnTo>
                  <a:lnTo>
                    <a:pt x="5423" y="1368"/>
                  </a:lnTo>
                  <a:lnTo>
                    <a:pt x="5740" y="1417"/>
                  </a:lnTo>
                  <a:lnTo>
                    <a:pt x="5520" y="1124"/>
                  </a:lnTo>
                  <a:lnTo>
                    <a:pt x="5252" y="831"/>
                  </a:lnTo>
                  <a:lnTo>
                    <a:pt x="4959" y="586"/>
                  </a:lnTo>
                  <a:lnTo>
                    <a:pt x="4641" y="391"/>
                  </a:lnTo>
                  <a:lnTo>
                    <a:pt x="4299" y="220"/>
                  </a:lnTo>
                  <a:lnTo>
                    <a:pt x="3933" y="98"/>
                  </a:lnTo>
                  <a:lnTo>
                    <a:pt x="3542" y="25"/>
                  </a:lnTo>
                  <a:lnTo>
                    <a:pt x="3127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418;p39">
              <a:extLst>
                <a:ext uri="{FF2B5EF4-FFF2-40B4-BE49-F238E27FC236}">
                  <a16:creationId xmlns:a16="http://schemas.microsoft.com/office/drawing/2014/main" xmlns="" id="{02180228-623B-494C-ABE8-ADC99C8A4A1D}"/>
                </a:ext>
              </a:extLst>
            </p:cNvPr>
            <p:cNvSpPr/>
            <p:nvPr/>
          </p:nvSpPr>
          <p:spPr>
            <a:xfrm>
              <a:off x="1244325" y="314425"/>
              <a:ext cx="444525" cy="370050"/>
            </a:xfrm>
            <a:custGeom>
              <a:avLst/>
              <a:gdLst/>
              <a:ahLst/>
              <a:cxnLst/>
              <a:rect l="l" t="t" r="r" b="b"/>
              <a:pathLst>
                <a:path w="17781" h="14802" extrusionOk="0">
                  <a:moveTo>
                    <a:pt x="11748" y="2101"/>
                  </a:moveTo>
                  <a:lnTo>
                    <a:pt x="11846" y="2126"/>
                  </a:lnTo>
                  <a:lnTo>
                    <a:pt x="11919" y="2175"/>
                  </a:lnTo>
                  <a:lnTo>
                    <a:pt x="11968" y="2248"/>
                  </a:lnTo>
                  <a:lnTo>
                    <a:pt x="11993" y="2346"/>
                  </a:lnTo>
                  <a:lnTo>
                    <a:pt x="11968" y="2419"/>
                  </a:lnTo>
                  <a:lnTo>
                    <a:pt x="11919" y="2492"/>
                  </a:lnTo>
                  <a:lnTo>
                    <a:pt x="11846" y="2541"/>
                  </a:lnTo>
                  <a:lnTo>
                    <a:pt x="11748" y="2565"/>
                  </a:lnTo>
                  <a:lnTo>
                    <a:pt x="6033" y="2565"/>
                  </a:lnTo>
                  <a:lnTo>
                    <a:pt x="5936" y="2541"/>
                  </a:lnTo>
                  <a:lnTo>
                    <a:pt x="5862" y="2492"/>
                  </a:lnTo>
                  <a:lnTo>
                    <a:pt x="5814" y="2419"/>
                  </a:lnTo>
                  <a:lnTo>
                    <a:pt x="5789" y="2346"/>
                  </a:lnTo>
                  <a:lnTo>
                    <a:pt x="5814" y="2248"/>
                  </a:lnTo>
                  <a:lnTo>
                    <a:pt x="5862" y="2175"/>
                  </a:lnTo>
                  <a:lnTo>
                    <a:pt x="5936" y="2126"/>
                  </a:lnTo>
                  <a:lnTo>
                    <a:pt x="6033" y="2101"/>
                  </a:lnTo>
                  <a:close/>
                  <a:moveTo>
                    <a:pt x="15949" y="4519"/>
                  </a:moveTo>
                  <a:lnTo>
                    <a:pt x="16047" y="4568"/>
                  </a:lnTo>
                  <a:lnTo>
                    <a:pt x="16145" y="4592"/>
                  </a:lnTo>
                  <a:lnTo>
                    <a:pt x="16193" y="4666"/>
                  </a:lnTo>
                  <a:lnTo>
                    <a:pt x="16267" y="4739"/>
                  </a:lnTo>
                  <a:lnTo>
                    <a:pt x="16316" y="4812"/>
                  </a:lnTo>
                  <a:lnTo>
                    <a:pt x="16340" y="4910"/>
                  </a:lnTo>
                  <a:lnTo>
                    <a:pt x="16340" y="5008"/>
                  </a:lnTo>
                  <a:lnTo>
                    <a:pt x="16340" y="5789"/>
                  </a:lnTo>
                  <a:lnTo>
                    <a:pt x="16340" y="5887"/>
                  </a:lnTo>
                  <a:lnTo>
                    <a:pt x="16316" y="5985"/>
                  </a:lnTo>
                  <a:lnTo>
                    <a:pt x="16267" y="6058"/>
                  </a:lnTo>
                  <a:lnTo>
                    <a:pt x="16193" y="6131"/>
                  </a:lnTo>
                  <a:lnTo>
                    <a:pt x="16145" y="6204"/>
                  </a:lnTo>
                  <a:lnTo>
                    <a:pt x="16047" y="6229"/>
                  </a:lnTo>
                  <a:lnTo>
                    <a:pt x="15949" y="6278"/>
                  </a:lnTo>
                  <a:lnTo>
                    <a:pt x="14069" y="6278"/>
                  </a:lnTo>
                  <a:lnTo>
                    <a:pt x="13971" y="6229"/>
                  </a:lnTo>
                  <a:lnTo>
                    <a:pt x="13898" y="6204"/>
                  </a:lnTo>
                  <a:lnTo>
                    <a:pt x="13824" y="6131"/>
                  </a:lnTo>
                  <a:lnTo>
                    <a:pt x="13751" y="6058"/>
                  </a:lnTo>
                  <a:lnTo>
                    <a:pt x="13727" y="5985"/>
                  </a:lnTo>
                  <a:lnTo>
                    <a:pt x="13678" y="5887"/>
                  </a:lnTo>
                  <a:lnTo>
                    <a:pt x="13678" y="5789"/>
                  </a:lnTo>
                  <a:lnTo>
                    <a:pt x="13678" y="5008"/>
                  </a:lnTo>
                  <a:lnTo>
                    <a:pt x="13678" y="4910"/>
                  </a:lnTo>
                  <a:lnTo>
                    <a:pt x="13727" y="4812"/>
                  </a:lnTo>
                  <a:lnTo>
                    <a:pt x="13751" y="4739"/>
                  </a:lnTo>
                  <a:lnTo>
                    <a:pt x="13824" y="4666"/>
                  </a:lnTo>
                  <a:lnTo>
                    <a:pt x="13898" y="4592"/>
                  </a:lnTo>
                  <a:lnTo>
                    <a:pt x="13971" y="4568"/>
                  </a:lnTo>
                  <a:lnTo>
                    <a:pt x="14069" y="4519"/>
                  </a:lnTo>
                  <a:close/>
                  <a:moveTo>
                    <a:pt x="8891" y="5105"/>
                  </a:moveTo>
                  <a:lnTo>
                    <a:pt x="9306" y="5130"/>
                  </a:lnTo>
                  <a:lnTo>
                    <a:pt x="9697" y="5179"/>
                  </a:lnTo>
                  <a:lnTo>
                    <a:pt x="10063" y="5276"/>
                  </a:lnTo>
                  <a:lnTo>
                    <a:pt x="10430" y="5423"/>
                  </a:lnTo>
                  <a:lnTo>
                    <a:pt x="10796" y="5594"/>
                  </a:lnTo>
                  <a:lnTo>
                    <a:pt x="11113" y="5789"/>
                  </a:lnTo>
                  <a:lnTo>
                    <a:pt x="11406" y="6009"/>
                  </a:lnTo>
                  <a:lnTo>
                    <a:pt x="11700" y="6278"/>
                  </a:lnTo>
                  <a:lnTo>
                    <a:pt x="11968" y="6546"/>
                  </a:lnTo>
                  <a:lnTo>
                    <a:pt x="12188" y="6864"/>
                  </a:lnTo>
                  <a:lnTo>
                    <a:pt x="12383" y="7181"/>
                  </a:lnTo>
                  <a:lnTo>
                    <a:pt x="12554" y="7523"/>
                  </a:lnTo>
                  <a:lnTo>
                    <a:pt x="12676" y="7890"/>
                  </a:lnTo>
                  <a:lnTo>
                    <a:pt x="12774" y="8280"/>
                  </a:lnTo>
                  <a:lnTo>
                    <a:pt x="12847" y="8671"/>
                  </a:lnTo>
                  <a:lnTo>
                    <a:pt x="12872" y="9086"/>
                  </a:lnTo>
                  <a:lnTo>
                    <a:pt x="12847" y="9477"/>
                  </a:lnTo>
                  <a:lnTo>
                    <a:pt x="12774" y="9868"/>
                  </a:lnTo>
                  <a:lnTo>
                    <a:pt x="12676" y="10259"/>
                  </a:lnTo>
                  <a:lnTo>
                    <a:pt x="12554" y="10625"/>
                  </a:lnTo>
                  <a:lnTo>
                    <a:pt x="12383" y="10967"/>
                  </a:lnTo>
                  <a:lnTo>
                    <a:pt x="12188" y="11309"/>
                  </a:lnTo>
                  <a:lnTo>
                    <a:pt x="11968" y="11602"/>
                  </a:lnTo>
                  <a:lnTo>
                    <a:pt x="11700" y="11895"/>
                  </a:lnTo>
                  <a:lnTo>
                    <a:pt x="11406" y="12139"/>
                  </a:lnTo>
                  <a:lnTo>
                    <a:pt x="11113" y="12383"/>
                  </a:lnTo>
                  <a:lnTo>
                    <a:pt x="10796" y="12579"/>
                  </a:lnTo>
                  <a:lnTo>
                    <a:pt x="10430" y="12750"/>
                  </a:lnTo>
                  <a:lnTo>
                    <a:pt x="10063" y="12872"/>
                  </a:lnTo>
                  <a:lnTo>
                    <a:pt x="9697" y="12970"/>
                  </a:lnTo>
                  <a:lnTo>
                    <a:pt x="9306" y="13018"/>
                  </a:lnTo>
                  <a:lnTo>
                    <a:pt x="8891" y="13043"/>
                  </a:lnTo>
                  <a:lnTo>
                    <a:pt x="8476" y="13018"/>
                  </a:lnTo>
                  <a:lnTo>
                    <a:pt x="8085" y="12970"/>
                  </a:lnTo>
                  <a:lnTo>
                    <a:pt x="7719" y="12872"/>
                  </a:lnTo>
                  <a:lnTo>
                    <a:pt x="7352" y="12750"/>
                  </a:lnTo>
                  <a:lnTo>
                    <a:pt x="6986" y="12579"/>
                  </a:lnTo>
                  <a:lnTo>
                    <a:pt x="6668" y="12383"/>
                  </a:lnTo>
                  <a:lnTo>
                    <a:pt x="6375" y="12139"/>
                  </a:lnTo>
                  <a:lnTo>
                    <a:pt x="6082" y="11895"/>
                  </a:lnTo>
                  <a:lnTo>
                    <a:pt x="5814" y="11602"/>
                  </a:lnTo>
                  <a:lnTo>
                    <a:pt x="5594" y="11309"/>
                  </a:lnTo>
                  <a:lnTo>
                    <a:pt x="5398" y="10967"/>
                  </a:lnTo>
                  <a:lnTo>
                    <a:pt x="5227" y="10625"/>
                  </a:lnTo>
                  <a:lnTo>
                    <a:pt x="5105" y="10259"/>
                  </a:lnTo>
                  <a:lnTo>
                    <a:pt x="5008" y="9868"/>
                  </a:lnTo>
                  <a:lnTo>
                    <a:pt x="4934" y="9477"/>
                  </a:lnTo>
                  <a:lnTo>
                    <a:pt x="4910" y="9086"/>
                  </a:lnTo>
                  <a:lnTo>
                    <a:pt x="4934" y="8671"/>
                  </a:lnTo>
                  <a:lnTo>
                    <a:pt x="5008" y="8280"/>
                  </a:lnTo>
                  <a:lnTo>
                    <a:pt x="5105" y="7890"/>
                  </a:lnTo>
                  <a:lnTo>
                    <a:pt x="5227" y="7523"/>
                  </a:lnTo>
                  <a:lnTo>
                    <a:pt x="5398" y="7181"/>
                  </a:lnTo>
                  <a:lnTo>
                    <a:pt x="5594" y="6864"/>
                  </a:lnTo>
                  <a:lnTo>
                    <a:pt x="5814" y="6546"/>
                  </a:lnTo>
                  <a:lnTo>
                    <a:pt x="6082" y="6278"/>
                  </a:lnTo>
                  <a:lnTo>
                    <a:pt x="6375" y="6009"/>
                  </a:lnTo>
                  <a:lnTo>
                    <a:pt x="6668" y="5789"/>
                  </a:lnTo>
                  <a:lnTo>
                    <a:pt x="6986" y="5594"/>
                  </a:lnTo>
                  <a:lnTo>
                    <a:pt x="7352" y="5423"/>
                  </a:lnTo>
                  <a:lnTo>
                    <a:pt x="7719" y="5276"/>
                  </a:lnTo>
                  <a:lnTo>
                    <a:pt x="8085" y="5179"/>
                  </a:lnTo>
                  <a:lnTo>
                    <a:pt x="8476" y="5130"/>
                  </a:lnTo>
                  <a:lnTo>
                    <a:pt x="8891" y="5105"/>
                  </a:lnTo>
                  <a:close/>
                  <a:moveTo>
                    <a:pt x="5301" y="1"/>
                  </a:moveTo>
                  <a:lnTo>
                    <a:pt x="5154" y="50"/>
                  </a:lnTo>
                  <a:lnTo>
                    <a:pt x="5008" y="123"/>
                  </a:lnTo>
                  <a:lnTo>
                    <a:pt x="4861" y="221"/>
                  </a:lnTo>
                  <a:lnTo>
                    <a:pt x="4739" y="318"/>
                  </a:lnTo>
                  <a:lnTo>
                    <a:pt x="4641" y="465"/>
                  </a:lnTo>
                  <a:lnTo>
                    <a:pt x="4568" y="611"/>
                  </a:lnTo>
                  <a:lnTo>
                    <a:pt x="4519" y="758"/>
                  </a:lnTo>
                  <a:lnTo>
                    <a:pt x="4080" y="2565"/>
                  </a:lnTo>
                  <a:lnTo>
                    <a:pt x="3249" y="2565"/>
                  </a:lnTo>
                  <a:lnTo>
                    <a:pt x="3249" y="2468"/>
                  </a:lnTo>
                  <a:lnTo>
                    <a:pt x="3225" y="2370"/>
                  </a:lnTo>
                  <a:lnTo>
                    <a:pt x="3176" y="2297"/>
                  </a:lnTo>
                  <a:lnTo>
                    <a:pt x="3103" y="2223"/>
                  </a:lnTo>
                  <a:lnTo>
                    <a:pt x="3054" y="2150"/>
                  </a:lnTo>
                  <a:lnTo>
                    <a:pt x="2956" y="2126"/>
                  </a:lnTo>
                  <a:lnTo>
                    <a:pt x="2858" y="2077"/>
                  </a:lnTo>
                  <a:lnTo>
                    <a:pt x="1955" y="2077"/>
                  </a:lnTo>
                  <a:lnTo>
                    <a:pt x="1857" y="2126"/>
                  </a:lnTo>
                  <a:lnTo>
                    <a:pt x="1784" y="2150"/>
                  </a:lnTo>
                  <a:lnTo>
                    <a:pt x="1711" y="2223"/>
                  </a:lnTo>
                  <a:lnTo>
                    <a:pt x="1637" y="2297"/>
                  </a:lnTo>
                  <a:lnTo>
                    <a:pt x="1613" y="2370"/>
                  </a:lnTo>
                  <a:lnTo>
                    <a:pt x="1564" y="2468"/>
                  </a:lnTo>
                  <a:lnTo>
                    <a:pt x="1564" y="2565"/>
                  </a:lnTo>
                  <a:lnTo>
                    <a:pt x="782" y="2565"/>
                  </a:lnTo>
                  <a:lnTo>
                    <a:pt x="636" y="2590"/>
                  </a:lnTo>
                  <a:lnTo>
                    <a:pt x="489" y="2639"/>
                  </a:lnTo>
                  <a:lnTo>
                    <a:pt x="343" y="2687"/>
                  </a:lnTo>
                  <a:lnTo>
                    <a:pt x="221" y="2785"/>
                  </a:lnTo>
                  <a:lnTo>
                    <a:pt x="123" y="2907"/>
                  </a:lnTo>
                  <a:lnTo>
                    <a:pt x="74" y="3054"/>
                  </a:lnTo>
                  <a:lnTo>
                    <a:pt x="25" y="3200"/>
                  </a:lnTo>
                  <a:lnTo>
                    <a:pt x="1" y="3347"/>
                  </a:lnTo>
                  <a:lnTo>
                    <a:pt x="1" y="14020"/>
                  </a:lnTo>
                  <a:lnTo>
                    <a:pt x="25" y="14191"/>
                  </a:lnTo>
                  <a:lnTo>
                    <a:pt x="74" y="14337"/>
                  </a:lnTo>
                  <a:lnTo>
                    <a:pt x="123" y="14459"/>
                  </a:lnTo>
                  <a:lnTo>
                    <a:pt x="221" y="14581"/>
                  </a:lnTo>
                  <a:lnTo>
                    <a:pt x="343" y="14679"/>
                  </a:lnTo>
                  <a:lnTo>
                    <a:pt x="489" y="14752"/>
                  </a:lnTo>
                  <a:lnTo>
                    <a:pt x="636" y="14801"/>
                  </a:lnTo>
                  <a:lnTo>
                    <a:pt x="17146" y="14801"/>
                  </a:lnTo>
                  <a:lnTo>
                    <a:pt x="17292" y="14752"/>
                  </a:lnTo>
                  <a:lnTo>
                    <a:pt x="17439" y="14679"/>
                  </a:lnTo>
                  <a:lnTo>
                    <a:pt x="17561" y="14581"/>
                  </a:lnTo>
                  <a:lnTo>
                    <a:pt x="17659" y="14459"/>
                  </a:lnTo>
                  <a:lnTo>
                    <a:pt x="17708" y="14337"/>
                  </a:lnTo>
                  <a:lnTo>
                    <a:pt x="17756" y="14191"/>
                  </a:lnTo>
                  <a:lnTo>
                    <a:pt x="17781" y="14020"/>
                  </a:lnTo>
                  <a:lnTo>
                    <a:pt x="17781" y="3347"/>
                  </a:lnTo>
                  <a:lnTo>
                    <a:pt x="17756" y="3200"/>
                  </a:lnTo>
                  <a:lnTo>
                    <a:pt x="17708" y="3054"/>
                  </a:lnTo>
                  <a:lnTo>
                    <a:pt x="17659" y="2907"/>
                  </a:lnTo>
                  <a:lnTo>
                    <a:pt x="17561" y="2785"/>
                  </a:lnTo>
                  <a:lnTo>
                    <a:pt x="17439" y="2687"/>
                  </a:lnTo>
                  <a:lnTo>
                    <a:pt x="17292" y="2639"/>
                  </a:lnTo>
                  <a:lnTo>
                    <a:pt x="17146" y="2590"/>
                  </a:lnTo>
                  <a:lnTo>
                    <a:pt x="16999" y="2565"/>
                  </a:lnTo>
                  <a:lnTo>
                    <a:pt x="13702" y="2565"/>
                  </a:lnTo>
                  <a:lnTo>
                    <a:pt x="13263" y="758"/>
                  </a:lnTo>
                  <a:lnTo>
                    <a:pt x="13214" y="611"/>
                  </a:lnTo>
                  <a:lnTo>
                    <a:pt x="13141" y="465"/>
                  </a:lnTo>
                  <a:lnTo>
                    <a:pt x="13043" y="318"/>
                  </a:lnTo>
                  <a:lnTo>
                    <a:pt x="12921" y="221"/>
                  </a:lnTo>
                  <a:lnTo>
                    <a:pt x="12774" y="123"/>
                  </a:lnTo>
                  <a:lnTo>
                    <a:pt x="12628" y="50"/>
                  </a:lnTo>
                  <a:lnTo>
                    <a:pt x="12481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7" name="Google Shape;4419;p39">
            <a:extLst>
              <a:ext uri="{FF2B5EF4-FFF2-40B4-BE49-F238E27FC236}">
                <a16:creationId xmlns:a16="http://schemas.microsoft.com/office/drawing/2014/main" xmlns="" id="{CB0E159B-FF35-D241-90AD-8C201C2189CA}"/>
              </a:ext>
            </a:extLst>
          </p:cNvPr>
          <p:cNvGrpSpPr/>
          <p:nvPr/>
        </p:nvGrpSpPr>
        <p:grpSpPr>
          <a:xfrm>
            <a:off x="4354452" y="2012796"/>
            <a:ext cx="355300" cy="312413"/>
            <a:chOff x="1928175" y="312600"/>
            <a:chExt cx="425000" cy="373700"/>
          </a:xfrm>
        </p:grpSpPr>
        <p:sp>
          <p:nvSpPr>
            <p:cNvPr id="288" name="Google Shape;4420;p39">
              <a:extLst>
                <a:ext uri="{FF2B5EF4-FFF2-40B4-BE49-F238E27FC236}">
                  <a16:creationId xmlns:a16="http://schemas.microsoft.com/office/drawing/2014/main" xmlns="" id="{F2FFF466-3EF2-A940-830F-3658A0807A1F}"/>
                </a:ext>
              </a:extLst>
            </p:cNvPr>
            <p:cNvSpPr/>
            <p:nvPr/>
          </p:nvSpPr>
          <p:spPr>
            <a:xfrm>
              <a:off x="1928175" y="312600"/>
              <a:ext cx="425000" cy="373700"/>
            </a:xfrm>
            <a:custGeom>
              <a:avLst/>
              <a:gdLst/>
              <a:ahLst/>
              <a:cxnLst/>
              <a:rect l="l" t="t" r="r" b="b"/>
              <a:pathLst>
                <a:path w="17000" h="14948" extrusionOk="0">
                  <a:moveTo>
                    <a:pt x="16022" y="978"/>
                  </a:moveTo>
                  <a:lnTo>
                    <a:pt x="16022" y="13971"/>
                  </a:lnTo>
                  <a:lnTo>
                    <a:pt x="978" y="13971"/>
                  </a:lnTo>
                  <a:lnTo>
                    <a:pt x="978" y="978"/>
                  </a:lnTo>
                  <a:close/>
                  <a:moveTo>
                    <a:pt x="782" y="1"/>
                  </a:moveTo>
                  <a:lnTo>
                    <a:pt x="636" y="25"/>
                  </a:lnTo>
                  <a:lnTo>
                    <a:pt x="489" y="74"/>
                  </a:lnTo>
                  <a:lnTo>
                    <a:pt x="343" y="147"/>
                  </a:lnTo>
                  <a:lnTo>
                    <a:pt x="221" y="245"/>
                  </a:lnTo>
                  <a:lnTo>
                    <a:pt x="123" y="343"/>
                  </a:lnTo>
                  <a:lnTo>
                    <a:pt x="74" y="489"/>
                  </a:lnTo>
                  <a:lnTo>
                    <a:pt x="25" y="636"/>
                  </a:lnTo>
                  <a:lnTo>
                    <a:pt x="1" y="782"/>
                  </a:lnTo>
                  <a:lnTo>
                    <a:pt x="1" y="14166"/>
                  </a:lnTo>
                  <a:lnTo>
                    <a:pt x="25" y="14313"/>
                  </a:lnTo>
                  <a:lnTo>
                    <a:pt x="74" y="14459"/>
                  </a:lnTo>
                  <a:lnTo>
                    <a:pt x="123" y="14606"/>
                  </a:lnTo>
                  <a:lnTo>
                    <a:pt x="221" y="14703"/>
                  </a:lnTo>
                  <a:lnTo>
                    <a:pt x="343" y="14801"/>
                  </a:lnTo>
                  <a:lnTo>
                    <a:pt x="489" y="14874"/>
                  </a:lnTo>
                  <a:lnTo>
                    <a:pt x="636" y="14923"/>
                  </a:lnTo>
                  <a:lnTo>
                    <a:pt x="782" y="14948"/>
                  </a:lnTo>
                  <a:lnTo>
                    <a:pt x="16218" y="14948"/>
                  </a:lnTo>
                  <a:lnTo>
                    <a:pt x="16364" y="14923"/>
                  </a:lnTo>
                  <a:lnTo>
                    <a:pt x="16511" y="14874"/>
                  </a:lnTo>
                  <a:lnTo>
                    <a:pt x="16657" y="14801"/>
                  </a:lnTo>
                  <a:lnTo>
                    <a:pt x="16779" y="14703"/>
                  </a:lnTo>
                  <a:lnTo>
                    <a:pt x="16877" y="14606"/>
                  </a:lnTo>
                  <a:lnTo>
                    <a:pt x="16926" y="14459"/>
                  </a:lnTo>
                  <a:lnTo>
                    <a:pt x="16975" y="14313"/>
                  </a:lnTo>
                  <a:lnTo>
                    <a:pt x="16999" y="14166"/>
                  </a:lnTo>
                  <a:lnTo>
                    <a:pt x="16999" y="782"/>
                  </a:lnTo>
                  <a:lnTo>
                    <a:pt x="16975" y="636"/>
                  </a:lnTo>
                  <a:lnTo>
                    <a:pt x="16926" y="489"/>
                  </a:lnTo>
                  <a:lnTo>
                    <a:pt x="16877" y="343"/>
                  </a:lnTo>
                  <a:lnTo>
                    <a:pt x="16779" y="245"/>
                  </a:lnTo>
                  <a:lnTo>
                    <a:pt x="16657" y="147"/>
                  </a:lnTo>
                  <a:lnTo>
                    <a:pt x="16511" y="74"/>
                  </a:lnTo>
                  <a:lnTo>
                    <a:pt x="16364" y="25"/>
                  </a:lnTo>
                  <a:lnTo>
                    <a:pt x="16218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421;p39">
              <a:extLst>
                <a:ext uri="{FF2B5EF4-FFF2-40B4-BE49-F238E27FC236}">
                  <a16:creationId xmlns:a16="http://schemas.microsoft.com/office/drawing/2014/main" xmlns="" id="{51ABCB87-3BCB-5246-865F-03346A598250}"/>
                </a:ext>
              </a:extLst>
            </p:cNvPr>
            <p:cNvSpPr/>
            <p:nvPr/>
          </p:nvSpPr>
          <p:spPr>
            <a:xfrm>
              <a:off x="1964825" y="349250"/>
              <a:ext cx="351700" cy="300425"/>
            </a:xfrm>
            <a:custGeom>
              <a:avLst/>
              <a:gdLst/>
              <a:ahLst/>
              <a:cxnLst/>
              <a:rect l="l" t="t" r="r" b="b"/>
              <a:pathLst>
                <a:path w="14068" h="12017" extrusionOk="0">
                  <a:moveTo>
                    <a:pt x="10111" y="1563"/>
                  </a:moveTo>
                  <a:lnTo>
                    <a:pt x="10307" y="1588"/>
                  </a:lnTo>
                  <a:lnTo>
                    <a:pt x="10502" y="1612"/>
                  </a:lnTo>
                  <a:lnTo>
                    <a:pt x="10697" y="1661"/>
                  </a:lnTo>
                  <a:lnTo>
                    <a:pt x="10868" y="1734"/>
                  </a:lnTo>
                  <a:lnTo>
                    <a:pt x="11039" y="1807"/>
                  </a:lnTo>
                  <a:lnTo>
                    <a:pt x="11186" y="1905"/>
                  </a:lnTo>
                  <a:lnTo>
                    <a:pt x="11357" y="2027"/>
                  </a:lnTo>
                  <a:lnTo>
                    <a:pt x="11479" y="2149"/>
                  </a:lnTo>
                  <a:lnTo>
                    <a:pt x="11625" y="2271"/>
                  </a:lnTo>
                  <a:lnTo>
                    <a:pt x="11723" y="2442"/>
                  </a:lnTo>
                  <a:lnTo>
                    <a:pt x="11821" y="2589"/>
                  </a:lnTo>
                  <a:lnTo>
                    <a:pt x="11894" y="2760"/>
                  </a:lnTo>
                  <a:lnTo>
                    <a:pt x="11967" y="2955"/>
                  </a:lnTo>
                  <a:lnTo>
                    <a:pt x="12016" y="3126"/>
                  </a:lnTo>
                  <a:lnTo>
                    <a:pt x="12041" y="3322"/>
                  </a:lnTo>
                  <a:lnTo>
                    <a:pt x="12065" y="3517"/>
                  </a:lnTo>
                  <a:lnTo>
                    <a:pt x="12041" y="3737"/>
                  </a:lnTo>
                  <a:lnTo>
                    <a:pt x="12016" y="3908"/>
                  </a:lnTo>
                  <a:lnTo>
                    <a:pt x="11967" y="4103"/>
                  </a:lnTo>
                  <a:lnTo>
                    <a:pt x="11894" y="4274"/>
                  </a:lnTo>
                  <a:lnTo>
                    <a:pt x="11821" y="4445"/>
                  </a:lnTo>
                  <a:lnTo>
                    <a:pt x="11723" y="4616"/>
                  </a:lnTo>
                  <a:lnTo>
                    <a:pt x="11625" y="4763"/>
                  </a:lnTo>
                  <a:lnTo>
                    <a:pt x="11479" y="4909"/>
                  </a:lnTo>
                  <a:lnTo>
                    <a:pt x="11357" y="5031"/>
                  </a:lnTo>
                  <a:lnTo>
                    <a:pt x="11186" y="5153"/>
                  </a:lnTo>
                  <a:lnTo>
                    <a:pt x="11039" y="5251"/>
                  </a:lnTo>
                  <a:lnTo>
                    <a:pt x="10868" y="5324"/>
                  </a:lnTo>
                  <a:lnTo>
                    <a:pt x="10697" y="5398"/>
                  </a:lnTo>
                  <a:lnTo>
                    <a:pt x="10502" y="5446"/>
                  </a:lnTo>
                  <a:lnTo>
                    <a:pt x="10307" y="5471"/>
                  </a:lnTo>
                  <a:lnTo>
                    <a:pt x="9916" y="5471"/>
                  </a:lnTo>
                  <a:lnTo>
                    <a:pt x="9720" y="5446"/>
                  </a:lnTo>
                  <a:lnTo>
                    <a:pt x="9525" y="5398"/>
                  </a:lnTo>
                  <a:lnTo>
                    <a:pt x="9354" y="5324"/>
                  </a:lnTo>
                  <a:lnTo>
                    <a:pt x="9183" y="5251"/>
                  </a:lnTo>
                  <a:lnTo>
                    <a:pt x="9012" y="5153"/>
                  </a:lnTo>
                  <a:lnTo>
                    <a:pt x="8866" y="5031"/>
                  </a:lnTo>
                  <a:lnTo>
                    <a:pt x="8719" y="4909"/>
                  </a:lnTo>
                  <a:lnTo>
                    <a:pt x="8597" y="4763"/>
                  </a:lnTo>
                  <a:lnTo>
                    <a:pt x="8475" y="4616"/>
                  </a:lnTo>
                  <a:lnTo>
                    <a:pt x="8377" y="4445"/>
                  </a:lnTo>
                  <a:lnTo>
                    <a:pt x="8304" y="4274"/>
                  </a:lnTo>
                  <a:lnTo>
                    <a:pt x="8231" y="4103"/>
                  </a:lnTo>
                  <a:lnTo>
                    <a:pt x="8182" y="3908"/>
                  </a:lnTo>
                  <a:lnTo>
                    <a:pt x="8157" y="3737"/>
                  </a:lnTo>
                  <a:lnTo>
                    <a:pt x="8157" y="3517"/>
                  </a:lnTo>
                  <a:lnTo>
                    <a:pt x="8157" y="3322"/>
                  </a:lnTo>
                  <a:lnTo>
                    <a:pt x="8182" y="3126"/>
                  </a:lnTo>
                  <a:lnTo>
                    <a:pt x="8231" y="2955"/>
                  </a:lnTo>
                  <a:lnTo>
                    <a:pt x="8304" y="2760"/>
                  </a:lnTo>
                  <a:lnTo>
                    <a:pt x="8377" y="2589"/>
                  </a:lnTo>
                  <a:lnTo>
                    <a:pt x="8475" y="2442"/>
                  </a:lnTo>
                  <a:lnTo>
                    <a:pt x="8597" y="2271"/>
                  </a:lnTo>
                  <a:lnTo>
                    <a:pt x="8719" y="2149"/>
                  </a:lnTo>
                  <a:lnTo>
                    <a:pt x="8866" y="2027"/>
                  </a:lnTo>
                  <a:lnTo>
                    <a:pt x="9012" y="1905"/>
                  </a:lnTo>
                  <a:lnTo>
                    <a:pt x="9183" y="1807"/>
                  </a:lnTo>
                  <a:lnTo>
                    <a:pt x="9354" y="1734"/>
                  </a:lnTo>
                  <a:lnTo>
                    <a:pt x="9525" y="1661"/>
                  </a:lnTo>
                  <a:lnTo>
                    <a:pt x="9720" y="1612"/>
                  </a:lnTo>
                  <a:lnTo>
                    <a:pt x="9916" y="1588"/>
                  </a:lnTo>
                  <a:lnTo>
                    <a:pt x="10111" y="1563"/>
                  </a:lnTo>
                  <a:close/>
                  <a:moveTo>
                    <a:pt x="0" y="0"/>
                  </a:moveTo>
                  <a:lnTo>
                    <a:pt x="0" y="9232"/>
                  </a:lnTo>
                  <a:lnTo>
                    <a:pt x="3248" y="5080"/>
                  </a:lnTo>
                  <a:lnTo>
                    <a:pt x="3346" y="4958"/>
                  </a:lnTo>
                  <a:lnTo>
                    <a:pt x="3468" y="4885"/>
                  </a:lnTo>
                  <a:lnTo>
                    <a:pt x="3590" y="4836"/>
                  </a:lnTo>
                  <a:lnTo>
                    <a:pt x="3737" y="4811"/>
                  </a:lnTo>
                  <a:lnTo>
                    <a:pt x="3859" y="4836"/>
                  </a:lnTo>
                  <a:lnTo>
                    <a:pt x="4005" y="4885"/>
                  </a:lnTo>
                  <a:lnTo>
                    <a:pt x="4128" y="4958"/>
                  </a:lnTo>
                  <a:lnTo>
                    <a:pt x="4225" y="5080"/>
                  </a:lnTo>
                  <a:lnTo>
                    <a:pt x="9647" y="12016"/>
                  </a:lnTo>
                  <a:lnTo>
                    <a:pt x="10233" y="12016"/>
                  </a:lnTo>
                  <a:lnTo>
                    <a:pt x="10087" y="11772"/>
                  </a:lnTo>
                  <a:lnTo>
                    <a:pt x="8157" y="9305"/>
                  </a:lnTo>
                  <a:lnTo>
                    <a:pt x="9403" y="7718"/>
                  </a:lnTo>
                  <a:lnTo>
                    <a:pt x="9501" y="7596"/>
                  </a:lnTo>
                  <a:lnTo>
                    <a:pt x="9623" y="7522"/>
                  </a:lnTo>
                  <a:lnTo>
                    <a:pt x="9745" y="7473"/>
                  </a:lnTo>
                  <a:lnTo>
                    <a:pt x="9891" y="7449"/>
                  </a:lnTo>
                  <a:lnTo>
                    <a:pt x="10014" y="7473"/>
                  </a:lnTo>
                  <a:lnTo>
                    <a:pt x="10160" y="7522"/>
                  </a:lnTo>
                  <a:lnTo>
                    <a:pt x="10282" y="7596"/>
                  </a:lnTo>
                  <a:lnTo>
                    <a:pt x="10380" y="7718"/>
                  </a:lnTo>
                  <a:lnTo>
                    <a:pt x="13750" y="12016"/>
                  </a:lnTo>
                  <a:lnTo>
                    <a:pt x="14068" y="12016"/>
                  </a:lnTo>
                  <a:lnTo>
                    <a:pt x="14068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0" name="Google Shape;4422;p39">
            <a:extLst>
              <a:ext uri="{FF2B5EF4-FFF2-40B4-BE49-F238E27FC236}">
                <a16:creationId xmlns:a16="http://schemas.microsoft.com/office/drawing/2014/main" xmlns="" id="{2F286214-CC0F-0C46-ADCD-AB0588602869}"/>
              </a:ext>
            </a:extLst>
          </p:cNvPr>
          <p:cNvSpPr/>
          <p:nvPr/>
        </p:nvSpPr>
        <p:spPr>
          <a:xfrm>
            <a:off x="4950229" y="2001582"/>
            <a:ext cx="290970" cy="334860"/>
          </a:xfrm>
          <a:custGeom>
            <a:avLst/>
            <a:gdLst/>
            <a:ahLst/>
            <a:cxnLst/>
            <a:rect l="l" t="t" r="r" b="b"/>
            <a:pathLst>
              <a:path w="13922" h="16022" extrusionOk="0">
                <a:moveTo>
                  <a:pt x="13922" y="0"/>
                </a:moveTo>
                <a:lnTo>
                  <a:pt x="3249" y="3249"/>
                </a:lnTo>
                <a:lnTo>
                  <a:pt x="3249" y="12651"/>
                </a:lnTo>
                <a:lnTo>
                  <a:pt x="2907" y="12627"/>
                </a:lnTo>
                <a:lnTo>
                  <a:pt x="2565" y="12627"/>
                </a:lnTo>
                <a:lnTo>
                  <a:pt x="2198" y="12676"/>
                </a:lnTo>
                <a:lnTo>
                  <a:pt x="1832" y="12774"/>
                </a:lnTo>
                <a:lnTo>
                  <a:pt x="1612" y="12847"/>
                </a:lnTo>
                <a:lnTo>
                  <a:pt x="1393" y="12945"/>
                </a:lnTo>
                <a:lnTo>
                  <a:pt x="1197" y="13067"/>
                </a:lnTo>
                <a:lnTo>
                  <a:pt x="1002" y="13164"/>
                </a:lnTo>
                <a:lnTo>
                  <a:pt x="806" y="13311"/>
                </a:lnTo>
                <a:lnTo>
                  <a:pt x="660" y="13433"/>
                </a:lnTo>
                <a:lnTo>
                  <a:pt x="513" y="13580"/>
                </a:lnTo>
                <a:lnTo>
                  <a:pt x="391" y="13726"/>
                </a:lnTo>
                <a:lnTo>
                  <a:pt x="269" y="13897"/>
                </a:lnTo>
                <a:lnTo>
                  <a:pt x="171" y="14044"/>
                </a:lnTo>
                <a:lnTo>
                  <a:pt x="98" y="14215"/>
                </a:lnTo>
                <a:lnTo>
                  <a:pt x="49" y="14386"/>
                </a:lnTo>
                <a:lnTo>
                  <a:pt x="25" y="14532"/>
                </a:lnTo>
                <a:lnTo>
                  <a:pt x="0" y="14703"/>
                </a:lnTo>
                <a:lnTo>
                  <a:pt x="25" y="14874"/>
                </a:lnTo>
                <a:lnTo>
                  <a:pt x="49" y="15021"/>
                </a:lnTo>
                <a:lnTo>
                  <a:pt x="123" y="15191"/>
                </a:lnTo>
                <a:lnTo>
                  <a:pt x="196" y="15338"/>
                </a:lnTo>
                <a:lnTo>
                  <a:pt x="293" y="15460"/>
                </a:lnTo>
                <a:lnTo>
                  <a:pt x="416" y="15582"/>
                </a:lnTo>
                <a:lnTo>
                  <a:pt x="562" y="15680"/>
                </a:lnTo>
                <a:lnTo>
                  <a:pt x="709" y="15778"/>
                </a:lnTo>
                <a:lnTo>
                  <a:pt x="880" y="15851"/>
                </a:lnTo>
                <a:lnTo>
                  <a:pt x="1075" y="15924"/>
                </a:lnTo>
                <a:lnTo>
                  <a:pt x="1246" y="15973"/>
                </a:lnTo>
                <a:lnTo>
                  <a:pt x="1466" y="15997"/>
                </a:lnTo>
                <a:lnTo>
                  <a:pt x="1661" y="16022"/>
                </a:lnTo>
                <a:lnTo>
                  <a:pt x="1881" y="16022"/>
                </a:lnTo>
                <a:lnTo>
                  <a:pt x="2101" y="15997"/>
                </a:lnTo>
                <a:lnTo>
                  <a:pt x="2345" y="15973"/>
                </a:lnTo>
                <a:lnTo>
                  <a:pt x="2565" y="15924"/>
                </a:lnTo>
                <a:lnTo>
                  <a:pt x="2809" y="15875"/>
                </a:lnTo>
                <a:lnTo>
                  <a:pt x="3224" y="15704"/>
                </a:lnTo>
                <a:lnTo>
                  <a:pt x="3591" y="15509"/>
                </a:lnTo>
                <a:lnTo>
                  <a:pt x="3908" y="15289"/>
                </a:lnTo>
                <a:lnTo>
                  <a:pt x="4177" y="15021"/>
                </a:lnTo>
                <a:lnTo>
                  <a:pt x="4372" y="14752"/>
                </a:lnTo>
                <a:lnTo>
                  <a:pt x="4470" y="14605"/>
                </a:lnTo>
                <a:lnTo>
                  <a:pt x="4543" y="14459"/>
                </a:lnTo>
                <a:lnTo>
                  <a:pt x="4592" y="14312"/>
                </a:lnTo>
                <a:lnTo>
                  <a:pt x="4616" y="14166"/>
                </a:lnTo>
                <a:lnTo>
                  <a:pt x="4641" y="14019"/>
                </a:lnTo>
                <a:lnTo>
                  <a:pt x="4641" y="13873"/>
                </a:lnTo>
                <a:lnTo>
                  <a:pt x="4641" y="6204"/>
                </a:lnTo>
                <a:lnTo>
                  <a:pt x="12505" y="3737"/>
                </a:lnTo>
                <a:lnTo>
                  <a:pt x="12505" y="10136"/>
                </a:lnTo>
                <a:lnTo>
                  <a:pt x="12187" y="10111"/>
                </a:lnTo>
                <a:lnTo>
                  <a:pt x="11846" y="10111"/>
                </a:lnTo>
                <a:lnTo>
                  <a:pt x="11479" y="10160"/>
                </a:lnTo>
                <a:lnTo>
                  <a:pt x="11113" y="10258"/>
                </a:lnTo>
                <a:lnTo>
                  <a:pt x="10893" y="10331"/>
                </a:lnTo>
                <a:lnTo>
                  <a:pt x="10673" y="10429"/>
                </a:lnTo>
                <a:lnTo>
                  <a:pt x="10453" y="10551"/>
                </a:lnTo>
                <a:lnTo>
                  <a:pt x="10283" y="10649"/>
                </a:lnTo>
                <a:lnTo>
                  <a:pt x="10087" y="10795"/>
                </a:lnTo>
                <a:lnTo>
                  <a:pt x="9941" y="10917"/>
                </a:lnTo>
                <a:lnTo>
                  <a:pt x="9794" y="11064"/>
                </a:lnTo>
                <a:lnTo>
                  <a:pt x="9648" y="11211"/>
                </a:lnTo>
                <a:lnTo>
                  <a:pt x="9550" y="11381"/>
                </a:lnTo>
                <a:lnTo>
                  <a:pt x="9452" y="11528"/>
                </a:lnTo>
                <a:lnTo>
                  <a:pt x="9379" y="11699"/>
                </a:lnTo>
                <a:lnTo>
                  <a:pt x="9330" y="11870"/>
                </a:lnTo>
                <a:lnTo>
                  <a:pt x="9306" y="12016"/>
                </a:lnTo>
                <a:lnTo>
                  <a:pt x="9281" y="12187"/>
                </a:lnTo>
                <a:lnTo>
                  <a:pt x="9306" y="12358"/>
                </a:lnTo>
                <a:lnTo>
                  <a:pt x="9330" y="12505"/>
                </a:lnTo>
                <a:lnTo>
                  <a:pt x="9403" y="12676"/>
                </a:lnTo>
                <a:lnTo>
                  <a:pt x="9477" y="12822"/>
                </a:lnTo>
                <a:lnTo>
                  <a:pt x="9574" y="12945"/>
                </a:lnTo>
                <a:lnTo>
                  <a:pt x="9696" y="13067"/>
                </a:lnTo>
                <a:lnTo>
                  <a:pt x="9843" y="13164"/>
                </a:lnTo>
                <a:lnTo>
                  <a:pt x="9989" y="13262"/>
                </a:lnTo>
                <a:lnTo>
                  <a:pt x="10160" y="13335"/>
                </a:lnTo>
                <a:lnTo>
                  <a:pt x="10331" y="13409"/>
                </a:lnTo>
                <a:lnTo>
                  <a:pt x="10527" y="13457"/>
                </a:lnTo>
                <a:lnTo>
                  <a:pt x="10747" y="13482"/>
                </a:lnTo>
                <a:lnTo>
                  <a:pt x="10942" y="13506"/>
                </a:lnTo>
                <a:lnTo>
                  <a:pt x="11162" y="13506"/>
                </a:lnTo>
                <a:lnTo>
                  <a:pt x="11382" y="13482"/>
                </a:lnTo>
                <a:lnTo>
                  <a:pt x="11626" y="13457"/>
                </a:lnTo>
                <a:lnTo>
                  <a:pt x="11846" y="13409"/>
                </a:lnTo>
                <a:lnTo>
                  <a:pt x="12090" y="13360"/>
                </a:lnTo>
                <a:lnTo>
                  <a:pt x="12456" y="13213"/>
                </a:lnTo>
                <a:lnTo>
                  <a:pt x="12798" y="13042"/>
                </a:lnTo>
                <a:lnTo>
                  <a:pt x="13091" y="12822"/>
                </a:lnTo>
                <a:lnTo>
                  <a:pt x="13360" y="12603"/>
                </a:lnTo>
                <a:lnTo>
                  <a:pt x="13580" y="12358"/>
                </a:lnTo>
                <a:lnTo>
                  <a:pt x="13751" y="12090"/>
                </a:lnTo>
                <a:lnTo>
                  <a:pt x="13848" y="11821"/>
                </a:lnTo>
                <a:lnTo>
                  <a:pt x="13897" y="11675"/>
                </a:lnTo>
                <a:lnTo>
                  <a:pt x="13922" y="11552"/>
                </a:lnTo>
                <a:lnTo>
                  <a:pt x="13922" y="0"/>
                </a:lnTo>
                <a:close/>
              </a:path>
            </a:pathLst>
          </a:custGeom>
          <a:solidFill>
            <a:srgbClr val="3A3F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3A3F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4423;p39">
            <a:extLst>
              <a:ext uri="{FF2B5EF4-FFF2-40B4-BE49-F238E27FC236}">
                <a16:creationId xmlns:a16="http://schemas.microsoft.com/office/drawing/2014/main" xmlns="" id="{623BB664-9C5A-FD40-8513-D3F7CE86557A}"/>
              </a:ext>
            </a:extLst>
          </p:cNvPr>
          <p:cNvSpPr/>
          <p:nvPr/>
        </p:nvSpPr>
        <p:spPr>
          <a:xfrm>
            <a:off x="5533675" y="2002607"/>
            <a:ext cx="251176" cy="332812"/>
          </a:xfrm>
          <a:custGeom>
            <a:avLst/>
            <a:gdLst/>
            <a:ahLst/>
            <a:cxnLst/>
            <a:rect l="l" t="t" r="r" b="b"/>
            <a:pathLst>
              <a:path w="12018" h="15924" extrusionOk="0">
                <a:moveTo>
                  <a:pt x="6278" y="3444"/>
                </a:moveTo>
                <a:lnTo>
                  <a:pt x="6522" y="3493"/>
                </a:lnTo>
                <a:lnTo>
                  <a:pt x="6766" y="3542"/>
                </a:lnTo>
                <a:lnTo>
                  <a:pt x="7010" y="3639"/>
                </a:lnTo>
                <a:lnTo>
                  <a:pt x="7230" y="3737"/>
                </a:lnTo>
                <a:lnTo>
                  <a:pt x="7450" y="3883"/>
                </a:lnTo>
                <a:lnTo>
                  <a:pt x="7645" y="4030"/>
                </a:lnTo>
                <a:lnTo>
                  <a:pt x="7816" y="4201"/>
                </a:lnTo>
                <a:lnTo>
                  <a:pt x="7987" y="4372"/>
                </a:lnTo>
                <a:lnTo>
                  <a:pt x="8134" y="4567"/>
                </a:lnTo>
                <a:lnTo>
                  <a:pt x="8280" y="4787"/>
                </a:lnTo>
                <a:lnTo>
                  <a:pt x="8378" y="5007"/>
                </a:lnTo>
                <a:lnTo>
                  <a:pt x="8476" y="5251"/>
                </a:lnTo>
                <a:lnTo>
                  <a:pt x="8525" y="5495"/>
                </a:lnTo>
                <a:lnTo>
                  <a:pt x="8573" y="5740"/>
                </a:lnTo>
                <a:lnTo>
                  <a:pt x="8573" y="6008"/>
                </a:lnTo>
                <a:lnTo>
                  <a:pt x="8573" y="6277"/>
                </a:lnTo>
                <a:lnTo>
                  <a:pt x="8525" y="6521"/>
                </a:lnTo>
                <a:lnTo>
                  <a:pt x="8476" y="6765"/>
                </a:lnTo>
                <a:lnTo>
                  <a:pt x="8378" y="7010"/>
                </a:lnTo>
                <a:lnTo>
                  <a:pt x="8280" y="7229"/>
                </a:lnTo>
                <a:lnTo>
                  <a:pt x="8134" y="7449"/>
                </a:lnTo>
                <a:lnTo>
                  <a:pt x="7987" y="7645"/>
                </a:lnTo>
                <a:lnTo>
                  <a:pt x="7816" y="7816"/>
                </a:lnTo>
                <a:lnTo>
                  <a:pt x="7645" y="7987"/>
                </a:lnTo>
                <a:lnTo>
                  <a:pt x="7450" y="8133"/>
                </a:lnTo>
                <a:lnTo>
                  <a:pt x="7230" y="8280"/>
                </a:lnTo>
                <a:lnTo>
                  <a:pt x="7010" y="8377"/>
                </a:lnTo>
                <a:lnTo>
                  <a:pt x="6766" y="8475"/>
                </a:lnTo>
                <a:lnTo>
                  <a:pt x="6522" y="8524"/>
                </a:lnTo>
                <a:lnTo>
                  <a:pt x="6278" y="8573"/>
                </a:lnTo>
                <a:lnTo>
                  <a:pt x="5740" y="8573"/>
                </a:lnTo>
                <a:lnTo>
                  <a:pt x="5496" y="8524"/>
                </a:lnTo>
                <a:lnTo>
                  <a:pt x="5252" y="8475"/>
                </a:lnTo>
                <a:lnTo>
                  <a:pt x="5008" y="8377"/>
                </a:lnTo>
                <a:lnTo>
                  <a:pt x="4788" y="8280"/>
                </a:lnTo>
                <a:lnTo>
                  <a:pt x="4568" y="8133"/>
                </a:lnTo>
                <a:lnTo>
                  <a:pt x="4373" y="7987"/>
                </a:lnTo>
                <a:lnTo>
                  <a:pt x="4202" y="7816"/>
                </a:lnTo>
                <a:lnTo>
                  <a:pt x="4031" y="7645"/>
                </a:lnTo>
                <a:lnTo>
                  <a:pt x="3884" y="7449"/>
                </a:lnTo>
                <a:lnTo>
                  <a:pt x="3738" y="7229"/>
                </a:lnTo>
                <a:lnTo>
                  <a:pt x="3640" y="7010"/>
                </a:lnTo>
                <a:lnTo>
                  <a:pt x="3542" y="6765"/>
                </a:lnTo>
                <a:lnTo>
                  <a:pt x="3493" y="6521"/>
                </a:lnTo>
                <a:lnTo>
                  <a:pt x="3445" y="6277"/>
                </a:lnTo>
                <a:lnTo>
                  <a:pt x="3445" y="6008"/>
                </a:lnTo>
                <a:lnTo>
                  <a:pt x="3445" y="5740"/>
                </a:lnTo>
                <a:lnTo>
                  <a:pt x="3493" y="5495"/>
                </a:lnTo>
                <a:lnTo>
                  <a:pt x="3542" y="5251"/>
                </a:lnTo>
                <a:lnTo>
                  <a:pt x="3640" y="5007"/>
                </a:lnTo>
                <a:lnTo>
                  <a:pt x="3738" y="4787"/>
                </a:lnTo>
                <a:lnTo>
                  <a:pt x="3884" y="4567"/>
                </a:lnTo>
                <a:lnTo>
                  <a:pt x="4031" y="4372"/>
                </a:lnTo>
                <a:lnTo>
                  <a:pt x="4202" y="4201"/>
                </a:lnTo>
                <a:lnTo>
                  <a:pt x="4373" y="4030"/>
                </a:lnTo>
                <a:lnTo>
                  <a:pt x="4568" y="3883"/>
                </a:lnTo>
                <a:lnTo>
                  <a:pt x="4788" y="3737"/>
                </a:lnTo>
                <a:lnTo>
                  <a:pt x="5008" y="3639"/>
                </a:lnTo>
                <a:lnTo>
                  <a:pt x="5252" y="3542"/>
                </a:lnTo>
                <a:lnTo>
                  <a:pt x="5496" y="3493"/>
                </a:lnTo>
                <a:lnTo>
                  <a:pt x="5740" y="3444"/>
                </a:lnTo>
                <a:close/>
                <a:moveTo>
                  <a:pt x="5691" y="0"/>
                </a:moveTo>
                <a:lnTo>
                  <a:pt x="5398" y="25"/>
                </a:lnTo>
                <a:lnTo>
                  <a:pt x="5105" y="73"/>
                </a:lnTo>
                <a:lnTo>
                  <a:pt x="4788" y="122"/>
                </a:lnTo>
                <a:lnTo>
                  <a:pt x="4519" y="196"/>
                </a:lnTo>
                <a:lnTo>
                  <a:pt x="4226" y="269"/>
                </a:lnTo>
                <a:lnTo>
                  <a:pt x="3664" y="464"/>
                </a:lnTo>
                <a:lnTo>
                  <a:pt x="3152" y="733"/>
                </a:lnTo>
                <a:lnTo>
                  <a:pt x="2639" y="1026"/>
                </a:lnTo>
                <a:lnTo>
                  <a:pt x="2199" y="1368"/>
                </a:lnTo>
                <a:lnTo>
                  <a:pt x="1759" y="1759"/>
                </a:lnTo>
                <a:lnTo>
                  <a:pt x="1369" y="2198"/>
                </a:lnTo>
                <a:lnTo>
                  <a:pt x="1027" y="2638"/>
                </a:lnTo>
                <a:lnTo>
                  <a:pt x="734" y="3151"/>
                </a:lnTo>
                <a:lnTo>
                  <a:pt x="465" y="3664"/>
                </a:lnTo>
                <a:lnTo>
                  <a:pt x="270" y="4225"/>
                </a:lnTo>
                <a:lnTo>
                  <a:pt x="196" y="4518"/>
                </a:lnTo>
                <a:lnTo>
                  <a:pt x="123" y="4787"/>
                </a:lnTo>
                <a:lnTo>
                  <a:pt x="74" y="5105"/>
                </a:lnTo>
                <a:lnTo>
                  <a:pt x="25" y="5398"/>
                </a:lnTo>
                <a:lnTo>
                  <a:pt x="1" y="5691"/>
                </a:lnTo>
                <a:lnTo>
                  <a:pt x="1" y="6008"/>
                </a:lnTo>
                <a:lnTo>
                  <a:pt x="25" y="6448"/>
                </a:lnTo>
                <a:lnTo>
                  <a:pt x="74" y="6887"/>
                </a:lnTo>
                <a:lnTo>
                  <a:pt x="147" y="7352"/>
                </a:lnTo>
                <a:lnTo>
                  <a:pt x="270" y="7791"/>
                </a:lnTo>
                <a:lnTo>
                  <a:pt x="392" y="8231"/>
                </a:lnTo>
                <a:lnTo>
                  <a:pt x="563" y="8670"/>
                </a:lnTo>
                <a:lnTo>
                  <a:pt x="734" y="9110"/>
                </a:lnTo>
                <a:lnTo>
                  <a:pt x="929" y="9550"/>
                </a:lnTo>
                <a:lnTo>
                  <a:pt x="1149" y="9965"/>
                </a:lnTo>
                <a:lnTo>
                  <a:pt x="1393" y="10404"/>
                </a:lnTo>
                <a:lnTo>
                  <a:pt x="1906" y="11210"/>
                </a:lnTo>
                <a:lnTo>
                  <a:pt x="2443" y="11992"/>
                </a:lnTo>
                <a:lnTo>
                  <a:pt x="3005" y="12725"/>
                </a:lnTo>
                <a:lnTo>
                  <a:pt x="3567" y="13408"/>
                </a:lnTo>
                <a:lnTo>
                  <a:pt x="4104" y="14019"/>
                </a:lnTo>
                <a:lnTo>
                  <a:pt x="4617" y="14581"/>
                </a:lnTo>
                <a:lnTo>
                  <a:pt x="5081" y="15045"/>
                </a:lnTo>
                <a:lnTo>
                  <a:pt x="5740" y="15680"/>
                </a:lnTo>
                <a:lnTo>
                  <a:pt x="6009" y="15924"/>
                </a:lnTo>
                <a:lnTo>
                  <a:pt x="6278" y="15680"/>
                </a:lnTo>
                <a:lnTo>
                  <a:pt x="6937" y="15045"/>
                </a:lnTo>
                <a:lnTo>
                  <a:pt x="7401" y="14581"/>
                </a:lnTo>
                <a:lnTo>
                  <a:pt x="7914" y="14019"/>
                </a:lnTo>
                <a:lnTo>
                  <a:pt x="8451" y="13408"/>
                </a:lnTo>
                <a:lnTo>
                  <a:pt x="9013" y="12725"/>
                </a:lnTo>
                <a:lnTo>
                  <a:pt x="9575" y="11992"/>
                </a:lnTo>
                <a:lnTo>
                  <a:pt x="10112" y="11210"/>
                </a:lnTo>
                <a:lnTo>
                  <a:pt x="10625" y="10404"/>
                </a:lnTo>
                <a:lnTo>
                  <a:pt x="10869" y="9965"/>
                </a:lnTo>
                <a:lnTo>
                  <a:pt x="11089" y="9550"/>
                </a:lnTo>
                <a:lnTo>
                  <a:pt x="11284" y="9110"/>
                </a:lnTo>
                <a:lnTo>
                  <a:pt x="11455" y="8670"/>
                </a:lnTo>
                <a:lnTo>
                  <a:pt x="11626" y="8231"/>
                </a:lnTo>
                <a:lnTo>
                  <a:pt x="11748" y="7791"/>
                </a:lnTo>
                <a:lnTo>
                  <a:pt x="11871" y="7352"/>
                </a:lnTo>
                <a:lnTo>
                  <a:pt x="11944" y="6887"/>
                </a:lnTo>
                <a:lnTo>
                  <a:pt x="11993" y="6448"/>
                </a:lnTo>
                <a:lnTo>
                  <a:pt x="12017" y="6008"/>
                </a:lnTo>
                <a:lnTo>
                  <a:pt x="12017" y="5691"/>
                </a:lnTo>
                <a:lnTo>
                  <a:pt x="11993" y="5398"/>
                </a:lnTo>
                <a:lnTo>
                  <a:pt x="11944" y="5105"/>
                </a:lnTo>
                <a:lnTo>
                  <a:pt x="11895" y="4787"/>
                </a:lnTo>
                <a:lnTo>
                  <a:pt x="11822" y="4518"/>
                </a:lnTo>
                <a:lnTo>
                  <a:pt x="11748" y="4225"/>
                </a:lnTo>
                <a:lnTo>
                  <a:pt x="11553" y="3664"/>
                </a:lnTo>
                <a:lnTo>
                  <a:pt x="11284" y="3151"/>
                </a:lnTo>
                <a:lnTo>
                  <a:pt x="10991" y="2638"/>
                </a:lnTo>
                <a:lnTo>
                  <a:pt x="10649" y="2198"/>
                </a:lnTo>
                <a:lnTo>
                  <a:pt x="10259" y="1759"/>
                </a:lnTo>
                <a:lnTo>
                  <a:pt x="9819" y="1368"/>
                </a:lnTo>
                <a:lnTo>
                  <a:pt x="9379" y="1026"/>
                </a:lnTo>
                <a:lnTo>
                  <a:pt x="8866" y="733"/>
                </a:lnTo>
                <a:lnTo>
                  <a:pt x="8354" y="464"/>
                </a:lnTo>
                <a:lnTo>
                  <a:pt x="7792" y="269"/>
                </a:lnTo>
                <a:lnTo>
                  <a:pt x="7499" y="196"/>
                </a:lnTo>
                <a:lnTo>
                  <a:pt x="7230" y="122"/>
                </a:lnTo>
                <a:lnTo>
                  <a:pt x="6913" y="73"/>
                </a:lnTo>
                <a:lnTo>
                  <a:pt x="6620" y="25"/>
                </a:lnTo>
                <a:lnTo>
                  <a:pt x="6326" y="0"/>
                </a:lnTo>
                <a:close/>
              </a:path>
            </a:pathLst>
          </a:custGeom>
          <a:solidFill>
            <a:srgbClr val="3A3F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3A3F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2" name="Google Shape;4424;p39">
            <a:extLst>
              <a:ext uri="{FF2B5EF4-FFF2-40B4-BE49-F238E27FC236}">
                <a16:creationId xmlns:a16="http://schemas.microsoft.com/office/drawing/2014/main" xmlns="" id="{C75ADFCD-D0AF-BF4D-9DB0-5E695A3A3325}"/>
              </a:ext>
            </a:extLst>
          </p:cNvPr>
          <p:cNvGrpSpPr/>
          <p:nvPr/>
        </p:nvGrpSpPr>
        <p:grpSpPr>
          <a:xfrm>
            <a:off x="6018490" y="1996473"/>
            <a:ext cx="408386" cy="345080"/>
            <a:chOff x="3918650" y="293075"/>
            <a:chExt cx="488500" cy="412775"/>
          </a:xfrm>
        </p:grpSpPr>
        <p:sp>
          <p:nvSpPr>
            <p:cNvPr id="293" name="Google Shape;4425;p39">
              <a:extLst>
                <a:ext uri="{FF2B5EF4-FFF2-40B4-BE49-F238E27FC236}">
                  <a16:creationId xmlns:a16="http://schemas.microsoft.com/office/drawing/2014/main" xmlns="" id="{1817C002-3209-7141-BF63-59A1771DE595}"/>
                </a:ext>
              </a:extLst>
            </p:cNvPr>
            <p:cNvSpPr/>
            <p:nvPr/>
          </p:nvSpPr>
          <p:spPr>
            <a:xfrm>
              <a:off x="4085350" y="293675"/>
              <a:ext cx="154500" cy="412175"/>
            </a:xfrm>
            <a:custGeom>
              <a:avLst/>
              <a:gdLst/>
              <a:ahLst/>
              <a:cxnLst/>
              <a:rect l="l" t="t" r="r" b="b"/>
              <a:pathLst>
                <a:path w="6180" h="16487" extrusionOk="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426;p39">
              <a:extLst>
                <a:ext uri="{FF2B5EF4-FFF2-40B4-BE49-F238E27FC236}">
                  <a16:creationId xmlns:a16="http://schemas.microsoft.com/office/drawing/2014/main" xmlns="" id="{6C8AB5F7-1505-A342-AC17-6CE256FC8640}"/>
                </a:ext>
              </a:extLst>
            </p:cNvPr>
            <p:cNvSpPr/>
            <p:nvPr/>
          </p:nvSpPr>
          <p:spPr>
            <a:xfrm>
              <a:off x="3918650" y="293075"/>
              <a:ext cx="153900" cy="407275"/>
            </a:xfrm>
            <a:custGeom>
              <a:avLst/>
              <a:gdLst/>
              <a:ahLst/>
              <a:cxnLst/>
              <a:rect l="l" t="t" r="r" b="b"/>
              <a:pathLst>
                <a:path w="6156" h="16291" extrusionOk="0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4427;p39">
              <a:extLst>
                <a:ext uri="{FF2B5EF4-FFF2-40B4-BE49-F238E27FC236}">
                  <a16:creationId xmlns:a16="http://schemas.microsoft.com/office/drawing/2014/main" xmlns="" id="{404C26A8-AE85-7E4A-A941-D8C5FFE8D988}"/>
                </a:ext>
              </a:extLst>
            </p:cNvPr>
            <p:cNvSpPr/>
            <p:nvPr/>
          </p:nvSpPr>
          <p:spPr>
            <a:xfrm>
              <a:off x="4253250" y="298550"/>
              <a:ext cx="153900" cy="406675"/>
            </a:xfrm>
            <a:custGeom>
              <a:avLst/>
              <a:gdLst/>
              <a:ahLst/>
              <a:cxnLst/>
              <a:rect l="l" t="t" r="r" b="b"/>
              <a:pathLst>
                <a:path w="6156" h="16267" extrusionOk="0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6" name="Google Shape;4428;p39">
            <a:extLst>
              <a:ext uri="{FF2B5EF4-FFF2-40B4-BE49-F238E27FC236}">
                <a16:creationId xmlns:a16="http://schemas.microsoft.com/office/drawing/2014/main" xmlns="" id="{7DE6F927-E684-CE43-8236-53AE790E797A}"/>
              </a:ext>
            </a:extLst>
          </p:cNvPr>
          <p:cNvGrpSpPr/>
          <p:nvPr/>
        </p:nvGrpSpPr>
        <p:grpSpPr>
          <a:xfrm>
            <a:off x="6618257" y="1970432"/>
            <a:ext cx="335905" cy="397142"/>
            <a:chOff x="4636075" y="261925"/>
            <a:chExt cx="401800" cy="475050"/>
          </a:xfrm>
        </p:grpSpPr>
        <p:sp>
          <p:nvSpPr>
            <p:cNvPr id="297" name="Google Shape;4429;p39">
              <a:extLst>
                <a:ext uri="{FF2B5EF4-FFF2-40B4-BE49-F238E27FC236}">
                  <a16:creationId xmlns:a16="http://schemas.microsoft.com/office/drawing/2014/main" xmlns="" id="{9E21DE4D-2874-054C-A487-83751F405B92}"/>
                </a:ext>
              </a:extLst>
            </p:cNvPr>
            <p:cNvSpPr/>
            <p:nvPr/>
          </p:nvSpPr>
          <p:spPr>
            <a:xfrm>
              <a:off x="4665400" y="326650"/>
              <a:ext cx="372475" cy="97100"/>
            </a:xfrm>
            <a:custGeom>
              <a:avLst/>
              <a:gdLst/>
              <a:ahLst/>
              <a:cxnLst/>
              <a:rect l="l" t="t" r="r" b="b"/>
              <a:pathLst>
                <a:path w="14899" h="3884" extrusionOk="0">
                  <a:moveTo>
                    <a:pt x="928" y="0"/>
                  </a:moveTo>
                  <a:lnTo>
                    <a:pt x="733" y="25"/>
                  </a:lnTo>
                  <a:lnTo>
                    <a:pt x="562" y="74"/>
                  </a:lnTo>
                  <a:lnTo>
                    <a:pt x="391" y="171"/>
                  </a:lnTo>
                  <a:lnTo>
                    <a:pt x="269" y="269"/>
                  </a:lnTo>
                  <a:lnTo>
                    <a:pt x="147" y="416"/>
                  </a:lnTo>
                  <a:lnTo>
                    <a:pt x="73" y="562"/>
                  </a:lnTo>
                  <a:lnTo>
                    <a:pt x="0" y="733"/>
                  </a:lnTo>
                  <a:lnTo>
                    <a:pt x="0" y="928"/>
                  </a:lnTo>
                  <a:lnTo>
                    <a:pt x="0" y="2956"/>
                  </a:lnTo>
                  <a:lnTo>
                    <a:pt x="0" y="3151"/>
                  </a:lnTo>
                  <a:lnTo>
                    <a:pt x="73" y="3322"/>
                  </a:lnTo>
                  <a:lnTo>
                    <a:pt x="147" y="3468"/>
                  </a:lnTo>
                  <a:lnTo>
                    <a:pt x="269" y="3615"/>
                  </a:lnTo>
                  <a:lnTo>
                    <a:pt x="391" y="3737"/>
                  </a:lnTo>
                  <a:lnTo>
                    <a:pt x="562" y="3810"/>
                  </a:lnTo>
                  <a:lnTo>
                    <a:pt x="733" y="3859"/>
                  </a:lnTo>
                  <a:lnTo>
                    <a:pt x="928" y="3884"/>
                  </a:lnTo>
                  <a:lnTo>
                    <a:pt x="12798" y="3884"/>
                  </a:lnTo>
                  <a:lnTo>
                    <a:pt x="14898" y="1954"/>
                  </a:lnTo>
                  <a:lnTo>
                    <a:pt x="12798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4430;p39">
              <a:extLst>
                <a:ext uri="{FF2B5EF4-FFF2-40B4-BE49-F238E27FC236}">
                  <a16:creationId xmlns:a16="http://schemas.microsoft.com/office/drawing/2014/main" xmlns="" id="{435B315D-5F0E-3042-BCB8-380DACF00DB1}"/>
                </a:ext>
              </a:extLst>
            </p:cNvPr>
            <p:cNvSpPr/>
            <p:nvPr/>
          </p:nvSpPr>
          <p:spPr>
            <a:xfrm>
              <a:off x="4636075" y="438375"/>
              <a:ext cx="372475" cy="97125"/>
            </a:xfrm>
            <a:custGeom>
              <a:avLst/>
              <a:gdLst/>
              <a:ahLst/>
              <a:cxnLst/>
              <a:rect l="l" t="t" r="r" b="b"/>
              <a:pathLst>
                <a:path w="14899" h="3885" extrusionOk="0">
                  <a:moveTo>
                    <a:pt x="2101" y="1"/>
                  </a:moveTo>
                  <a:lnTo>
                    <a:pt x="1" y="1930"/>
                  </a:lnTo>
                  <a:lnTo>
                    <a:pt x="2101" y="3884"/>
                  </a:lnTo>
                  <a:lnTo>
                    <a:pt x="13971" y="3884"/>
                  </a:lnTo>
                  <a:lnTo>
                    <a:pt x="14166" y="3860"/>
                  </a:lnTo>
                  <a:lnTo>
                    <a:pt x="14337" y="3811"/>
                  </a:lnTo>
                  <a:lnTo>
                    <a:pt x="14508" y="3713"/>
                  </a:lnTo>
                  <a:lnTo>
                    <a:pt x="14630" y="3615"/>
                  </a:lnTo>
                  <a:lnTo>
                    <a:pt x="14752" y="3469"/>
                  </a:lnTo>
                  <a:lnTo>
                    <a:pt x="14826" y="3322"/>
                  </a:lnTo>
                  <a:lnTo>
                    <a:pt x="14899" y="3151"/>
                  </a:lnTo>
                  <a:lnTo>
                    <a:pt x="14899" y="2956"/>
                  </a:lnTo>
                  <a:lnTo>
                    <a:pt x="14899" y="929"/>
                  </a:lnTo>
                  <a:lnTo>
                    <a:pt x="14899" y="733"/>
                  </a:lnTo>
                  <a:lnTo>
                    <a:pt x="14826" y="563"/>
                  </a:lnTo>
                  <a:lnTo>
                    <a:pt x="14752" y="416"/>
                  </a:lnTo>
                  <a:lnTo>
                    <a:pt x="14630" y="269"/>
                  </a:lnTo>
                  <a:lnTo>
                    <a:pt x="14508" y="147"/>
                  </a:lnTo>
                  <a:lnTo>
                    <a:pt x="14337" y="74"/>
                  </a:lnTo>
                  <a:lnTo>
                    <a:pt x="14166" y="25"/>
                  </a:lnTo>
                  <a:lnTo>
                    <a:pt x="13971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4431;p39">
              <a:extLst>
                <a:ext uri="{FF2B5EF4-FFF2-40B4-BE49-F238E27FC236}">
                  <a16:creationId xmlns:a16="http://schemas.microsoft.com/office/drawing/2014/main" xmlns="" id="{55654CEE-6E7B-C54C-B14A-9714BB6D563F}"/>
                </a:ext>
              </a:extLst>
            </p:cNvPr>
            <p:cNvSpPr/>
            <p:nvPr/>
          </p:nvSpPr>
          <p:spPr>
            <a:xfrm>
              <a:off x="4814975" y="261925"/>
              <a:ext cx="44000" cy="50100"/>
            </a:xfrm>
            <a:custGeom>
              <a:avLst/>
              <a:gdLst/>
              <a:ahLst/>
              <a:cxnLst/>
              <a:rect l="l" t="t" r="r" b="b"/>
              <a:pathLst>
                <a:path w="1760" h="2004" extrusionOk="0">
                  <a:moveTo>
                    <a:pt x="563" y="1"/>
                  </a:moveTo>
                  <a:lnTo>
                    <a:pt x="465" y="25"/>
                  </a:lnTo>
                  <a:lnTo>
                    <a:pt x="343" y="49"/>
                  </a:lnTo>
                  <a:lnTo>
                    <a:pt x="245" y="98"/>
                  </a:lnTo>
                  <a:lnTo>
                    <a:pt x="172" y="171"/>
                  </a:lnTo>
                  <a:lnTo>
                    <a:pt x="99" y="269"/>
                  </a:lnTo>
                  <a:lnTo>
                    <a:pt x="25" y="367"/>
                  </a:lnTo>
                  <a:lnTo>
                    <a:pt x="1" y="465"/>
                  </a:lnTo>
                  <a:lnTo>
                    <a:pt x="1" y="587"/>
                  </a:lnTo>
                  <a:lnTo>
                    <a:pt x="1" y="2003"/>
                  </a:lnTo>
                  <a:lnTo>
                    <a:pt x="1759" y="2003"/>
                  </a:lnTo>
                  <a:lnTo>
                    <a:pt x="1759" y="587"/>
                  </a:lnTo>
                  <a:lnTo>
                    <a:pt x="1759" y="465"/>
                  </a:lnTo>
                  <a:lnTo>
                    <a:pt x="1735" y="367"/>
                  </a:lnTo>
                  <a:lnTo>
                    <a:pt x="1662" y="269"/>
                  </a:lnTo>
                  <a:lnTo>
                    <a:pt x="1588" y="171"/>
                  </a:lnTo>
                  <a:lnTo>
                    <a:pt x="1515" y="98"/>
                  </a:lnTo>
                  <a:lnTo>
                    <a:pt x="1417" y="49"/>
                  </a:lnTo>
                  <a:lnTo>
                    <a:pt x="1295" y="25"/>
                  </a:lnTo>
                  <a:lnTo>
                    <a:pt x="1198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4432;p39">
              <a:extLst>
                <a:ext uri="{FF2B5EF4-FFF2-40B4-BE49-F238E27FC236}">
                  <a16:creationId xmlns:a16="http://schemas.microsoft.com/office/drawing/2014/main" xmlns="" id="{D9EBBA59-8A25-8D40-AED7-FCAFA1D324FF}"/>
                </a:ext>
              </a:extLst>
            </p:cNvPr>
            <p:cNvSpPr/>
            <p:nvPr/>
          </p:nvSpPr>
          <p:spPr>
            <a:xfrm>
              <a:off x="4814975" y="550125"/>
              <a:ext cx="44000" cy="186850"/>
            </a:xfrm>
            <a:custGeom>
              <a:avLst/>
              <a:gdLst/>
              <a:ahLst/>
              <a:cxnLst/>
              <a:rect l="l" t="t" r="r" b="b"/>
              <a:pathLst>
                <a:path w="1760" h="7474" extrusionOk="0">
                  <a:moveTo>
                    <a:pt x="1" y="0"/>
                  </a:moveTo>
                  <a:lnTo>
                    <a:pt x="1" y="7474"/>
                  </a:lnTo>
                  <a:lnTo>
                    <a:pt x="1759" y="7474"/>
                  </a:lnTo>
                  <a:lnTo>
                    <a:pt x="1759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1" name="Google Shape;4433;p39">
            <a:extLst>
              <a:ext uri="{FF2B5EF4-FFF2-40B4-BE49-F238E27FC236}">
                <a16:creationId xmlns:a16="http://schemas.microsoft.com/office/drawing/2014/main" xmlns="" id="{84AE8F2D-99FA-1843-A514-F6F3AC7404CA}"/>
              </a:ext>
            </a:extLst>
          </p:cNvPr>
          <p:cNvSpPr/>
          <p:nvPr/>
        </p:nvSpPr>
        <p:spPr>
          <a:xfrm>
            <a:off x="7157458" y="2001060"/>
            <a:ext cx="384894" cy="335905"/>
          </a:xfrm>
          <a:custGeom>
            <a:avLst/>
            <a:gdLst/>
            <a:ahLst/>
            <a:cxnLst/>
            <a:rect l="l" t="t" r="r" b="b"/>
            <a:pathLst>
              <a:path w="18416" h="16072" extrusionOk="0">
                <a:moveTo>
                  <a:pt x="9208" y="1"/>
                </a:moveTo>
                <a:lnTo>
                  <a:pt x="1" y="8866"/>
                </a:lnTo>
                <a:lnTo>
                  <a:pt x="2882" y="8866"/>
                </a:lnTo>
                <a:lnTo>
                  <a:pt x="2882" y="15290"/>
                </a:lnTo>
                <a:lnTo>
                  <a:pt x="2907" y="15461"/>
                </a:lnTo>
                <a:lnTo>
                  <a:pt x="2956" y="15607"/>
                </a:lnTo>
                <a:lnTo>
                  <a:pt x="3029" y="15729"/>
                </a:lnTo>
                <a:lnTo>
                  <a:pt x="3102" y="15851"/>
                </a:lnTo>
                <a:lnTo>
                  <a:pt x="3224" y="15949"/>
                </a:lnTo>
                <a:lnTo>
                  <a:pt x="3371" y="16022"/>
                </a:lnTo>
                <a:lnTo>
                  <a:pt x="3517" y="16071"/>
                </a:lnTo>
                <a:lnTo>
                  <a:pt x="7425" y="16071"/>
                </a:lnTo>
                <a:lnTo>
                  <a:pt x="7425" y="13458"/>
                </a:lnTo>
                <a:lnTo>
                  <a:pt x="7450" y="13165"/>
                </a:lnTo>
                <a:lnTo>
                  <a:pt x="7547" y="12896"/>
                </a:lnTo>
                <a:lnTo>
                  <a:pt x="7669" y="12652"/>
                </a:lnTo>
                <a:lnTo>
                  <a:pt x="7840" y="12457"/>
                </a:lnTo>
                <a:lnTo>
                  <a:pt x="8060" y="12286"/>
                </a:lnTo>
                <a:lnTo>
                  <a:pt x="8280" y="12164"/>
                </a:lnTo>
                <a:lnTo>
                  <a:pt x="8549" y="12066"/>
                </a:lnTo>
                <a:lnTo>
                  <a:pt x="8842" y="12041"/>
                </a:lnTo>
                <a:lnTo>
                  <a:pt x="9574" y="12041"/>
                </a:lnTo>
                <a:lnTo>
                  <a:pt x="9867" y="12066"/>
                </a:lnTo>
                <a:lnTo>
                  <a:pt x="10136" y="12164"/>
                </a:lnTo>
                <a:lnTo>
                  <a:pt x="10356" y="12286"/>
                </a:lnTo>
                <a:lnTo>
                  <a:pt x="10576" y="12457"/>
                </a:lnTo>
                <a:lnTo>
                  <a:pt x="10747" y="12652"/>
                </a:lnTo>
                <a:lnTo>
                  <a:pt x="10869" y="12896"/>
                </a:lnTo>
                <a:lnTo>
                  <a:pt x="10967" y="13165"/>
                </a:lnTo>
                <a:lnTo>
                  <a:pt x="10991" y="13458"/>
                </a:lnTo>
                <a:lnTo>
                  <a:pt x="10991" y="16071"/>
                </a:lnTo>
                <a:lnTo>
                  <a:pt x="14899" y="16071"/>
                </a:lnTo>
                <a:lnTo>
                  <a:pt x="15045" y="16022"/>
                </a:lnTo>
                <a:lnTo>
                  <a:pt x="15192" y="15949"/>
                </a:lnTo>
                <a:lnTo>
                  <a:pt x="15314" y="15851"/>
                </a:lnTo>
                <a:lnTo>
                  <a:pt x="15387" y="15729"/>
                </a:lnTo>
                <a:lnTo>
                  <a:pt x="15460" y="15607"/>
                </a:lnTo>
                <a:lnTo>
                  <a:pt x="15509" y="15461"/>
                </a:lnTo>
                <a:lnTo>
                  <a:pt x="15534" y="15290"/>
                </a:lnTo>
                <a:lnTo>
                  <a:pt x="15534" y="8866"/>
                </a:lnTo>
                <a:lnTo>
                  <a:pt x="18416" y="8866"/>
                </a:lnTo>
                <a:lnTo>
                  <a:pt x="9208" y="1"/>
                </a:lnTo>
                <a:close/>
              </a:path>
            </a:pathLst>
          </a:custGeom>
          <a:solidFill>
            <a:srgbClr val="3A3F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3A3F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02" name="Google Shape;4434;p39">
            <a:extLst>
              <a:ext uri="{FF2B5EF4-FFF2-40B4-BE49-F238E27FC236}">
                <a16:creationId xmlns:a16="http://schemas.microsoft.com/office/drawing/2014/main" xmlns="" id="{DEFDAA8C-15A1-E64D-B9A3-B00308A034FD}"/>
              </a:ext>
            </a:extLst>
          </p:cNvPr>
          <p:cNvGrpSpPr/>
          <p:nvPr/>
        </p:nvGrpSpPr>
        <p:grpSpPr>
          <a:xfrm>
            <a:off x="7744809" y="2003621"/>
            <a:ext cx="336908" cy="330262"/>
            <a:chOff x="5983625" y="301625"/>
            <a:chExt cx="403000" cy="395050"/>
          </a:xfrm>
        </p:grpSpPr>
        <p:sp>
          <p:nvSpPr>
            <p:cNvPr id="303" name="Google Shape;4435;p39">
              <a:extLst>
                <a:ext uri="{FF2B5EF4-FFF2-40B4-BE49-F238E27FC236}">
                  <a16:creationId xmlns:a16="http://schemas.microsoft.com/office/drawing/2014/main" xmlns="" id="{1DEDCBFF-45B0-0C45-B731-E8FADBA9E8C3}"/>
                </a:ext>
              </a:extLst>
            </p:cNvPr>
            <p:cNvSpPr/>
            <p:nvPr/>
          </p:nvSpPr>
          <p:spPr>
            <a:xfrm>
              <a:off x="5983625" y="319925"/>
              <a:ext cx="403000" cy="67200"/>
            </a:xfrm>
            <a:custGeom>
              <a:avLst/>
              <a:gdLst/>
              <a:ahLst/>
              <a:cxnLst/>
              <a:rect l="l" t="t" r="r" b="b"/>
              <a:pathLst>
                <a:path w="16120" h="2688" extrusionOk="0">
                  <a:moveTo>
                    <a:pt x="3102" y="416"/>
                  </a:moveTo>
                  <a:lnTo>
                    <a:pt x="3273" y="465"/>
                  </a:lnTo>
                  <a:lnTo>
                    <a:pt x="3444" y="562"/>
                  </a:lnTo>
                  <a:lnTo>
                    <a:pt x="3566" y="660"/>
                  </a:lnTo>
                  <a:lnTo>
                    <a:pt x="3688" y="807"/>
                  </a:lnTo>
                  <a:lnTo>
                    <a:pt x="3762" y="953"/>
                  </a:lnTo>
                  <a:lnTo>
                    <a:pt x="3810" y="1124"/>
                  </a:lnTo>
                  <a:lnTo>
                    <a:pt x="3835" y="1320"/>
                  </a:lnTo>
                  <a:lnTo>
                    <a:pt x="3810" y="1491"/>
                  </a:lnTo>
                  <a:lnTo>
                    <a:pt x="3762" y="1661"/>
                  </a:lnTo>
                  <a:lnTo>
                    <a:pt x="3688" y="1808"/>
                  </a:lnTo>
                  <a:lnTo>
                    <a:pt x="3566" y="1955"/>
                  </a:lnTo>
                  <a:lnTo>
                    <a:pt x="3444" y="2052"/>
                  </a:lnTo>
                  <a:lnTo>
                    <a:pt x="3273" y="2150"/>
                  </a:lnTo>
                  <a:lnTo>
                    <a:pt x="3102" y="2199"/>
                  </a:lnTo>
                  <a:lnTo>
                    <a:pt x="2931" y="2223"/>
                  </a:lnTo>
                  <a:lnTo>
                    <a:pt x="2760" y="2199"/>
                  </a:lnTo>
                  <a:lnTo>
                    <a:pt x="2589" y="2150"/>
                  </a:lnTo>
                  <a:lnTo>
                    <a:pt x="2418" y="2052"/>
                  </a:lnTo>
                  <a:lnTo>
                    <a:pt x="2296" y="1955"/>
                  </a:lnTo>
                  <a:lnTo>
                    <a:pt x="2174" y="1808"/>
                  </a:lnTo>
                  <a:lnTo>
                    <a:pt x="2101" y="1661"/>
                  </a:lnTo>
                  <a:lnTo>
                    <a:pt x="2052" y="1491"/>
                  </a:lnTo>
                  <a:lnTo>
                    <a:pt x="2028" y="1320"/>
                  </a:lnTo>
                  <a:lnTo>
                    <a:pt x="2052" y="1124"/>
                  </a:lnTo>
                  <a:lnTo>
                    <a:pt x="2101" y="953"/>
                  </a:lnTo>
                  <a:lnTo>
                    <a:pt x="2174" y="807"/>
                  </a:lnTo>
                  <a:lnTo>
                    <a:pt x="2296" y="660"/>
                  </a:lnTo>
                  <a:lnTo>
                    <a:pt x="2418" y="562"/>
                  </a:lnTo>
                  <a:lnTo>
                    <a:pt x="2589" y="465"/>
                  </a:lnTo>
                  <a:lnTo>
                    <a:pt x="2760" y="416"/>
                  </a:lnTo>
                  <a:close/>
                  <a:moveTo>
                    <a:pt x="13360" y="416"/>
                  </a:moveTo>
                  <a:lnTo>
                    <a:pt x="13531" y="465"/>
                  </a:lnTo>
                  <a:lnTo>
                    <a:pt x="13702" y="562"/>
                  </a:lnTo>
                  <a:lnTo>
                    <a:pt x="13824" y="660"/>
                  </a:lnTo>
                  <a:lnTo>
                    <a:pt x="13946" y="807"/>
                  </a:lnTo>
                  <a:lnTo>
                    <a:pt x="14019" y="953"/>
                  </a:lnTo>
                  <a:lnTo>
                    <a:pt x="14068" y="1124"/>
                  </a:lnTo>
                  <a:lnTo>
                    <a:pt x="14093" y="1320"/>
                  </a:lnTo>
                  <a:lnTo>
                    <a:pt x="14068" y="1491"/>
                  </a:lnTo>
                  <a:lnTo>
                    <a:pt x="14019" y="1661"/>
                  </a:lnTo>
                  <a:lnTo>
                    <a:pt x="13946" y="1808"/>
                  </a:lnTo>
                  <a:lnTo>
                    <a:pt x="13824" y="1955"/>
                  </a:lnTo>
                  <a:lnTo>
                    <a:pt x="13702" y="2052"/>
                  </a:lnTo>
                  <a:lnTo>
                    <a:pt x="13531" y="2150"/>
                  </a:lnTo>
                  <a:lnTo>
                    <a:pt x="13360" y="2199"/>
                  </a:lnTo>
                  <a:lnTo>
                    <a:pt x="13189" y="2223"/>
                  </a:lnTo>
                  <a:lnTo>
                    <a:pt x="13018" y="2199"/>
                  </a:lnTo>
                  <a:lnTo>
                    <a:pt x="12847" y="2150"/>
                  </a:lnTo>
                  <a:lnTo>
                    <a:pt x="12676" y="2052"/>
                  </a:lnTo>
                  <a:lnTo>
                    <a:pt x="12554" y="1955"/>
                  </a:lnTo>
                  <a:lnTo>
                    <a:pt x="12432" y="1808"/>
                  </a:lnTo>
                  <a:lnTo>
                    <a:pt x="12359" y="1661"/>
                  </a:lnTo>
                  <a:lnTo>
                    <a:pt x="12310" y="1491"/>
                  </a:lnTo>
                  <a:lnTo>
                    <a:pt x="12285" y="1320"/>
                  </a:lnTo>
                  <a:lnTo>
                    <a:pt x="12310" y="1124"/>
                  </a:lnTo>
                  <a:lnTo>
                    <a:pt x="12359" y="953"/>
                  </a:lnTo>
                  <a:lnTo>
                    <a:pt x="12432" y="807"/>
                  </a:lnTo>
                  <a:lnTo>
                    <a:pt x="12554" y="660"/>
                  </a:lnTo>
                  <a:lnTo>
                    <a:pt x="12676" y="562"/>
                  </a:lnTo>
                  <a:lnTo>
                    <a:pt x="12847" y="465"/>
                  </a:lnTo>
                  <a:lnTo>
                    <a:pt x="13018" y="416"/>
                  </a:lnTo>
                  <a:close/>
                  <a:moveTo>
                    <a:pt x="0" y="1"/>
                  </a:moveTo>
                  <a:lnTo>
                    <a:pt x="0" y="2687"/>
                  </a:lnTo>
                  <a:lnTo>
                    <a:pt x="16120" y="2687"/>
                  </a:lnTo>
                  <a:lnTo>
                    <a:pt x="16120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436;p39">
              <a:extLst>
                <a:ext uri="{FF2B5EF4-FFF2-40B4-BE49-F238E27FC236}">
                  <a16:creationId xmlns:a16="http://schemas.microsoft.com/office/drawing/2014/main" xmlns="" id="{B2B252F9-0AA0-EC48-A285-B622365F287F}"/>
                </a:ext>
              </a:extLst>
            </p:cNvPr>
            <p:cNvSpPr/>
            <p:nvPr/>
          </p:nvSpPr>
          <p:spPr>
            <a:xfrm>
              <a:off x="5983625" y="664900"/>
              <a:ext cx="403000" cy="31775"/>
            </a:xfrm>
            <a:custGeom>
              <a:avLst/>
              <a:gdLst/>
              <a:ahLst/>
              <a:cxnLst/>
              <a:rect l="l" t="t" r="r" b="b"/>
              <a:pathLst>
                <a:path w="16120" h="1271" extrusionOk="0">
                  <a:moveTo>
                    <a:pt x="0" y="1"/>
                  </a:moveTo>
                  <a:lnTo>
                    <a:pt x="0" y="489"/>
                  </a:lnTo>
                  <a:lnTo>
                    <a:pt x="25" y="660"/>
                  </a:lnTo>
                  <a:lnTo>
                    <a:pt x="74" y="807"/>
                  </a:lnTo>
                  <a:lnTo>
                    <a:pt x="147" y="929"/>
                  </a:lnTo>
                  <a:lnTo>
                    <a:pt x="220" y="1051"/>
                  </a:lnTo>
                  <a:lnTo>
                    <a:pt x="342" y="1149"/>
                  </a:lnTo>
                  <a:lnTo>
                    <a:pt x="489" y="1222"/>
                  </a:lnTo>
                  <a:lnTo>
                    <a:pt x="635" y="1271"/>
                  </a:lnTo>
                  <a:lnTo>
                    <a:pt x="15485" y="1271"/>
                  </a:lnTo>
                  <a:lnTo>
                    <a:pt x="15631" y="1222"/>
                  </a:lnTo>
                  <a:lnTo>
                    <a:pt x="15778" y="1149"/>
                  </a:lnTo>
                  <a:lnTo>
                    <a:pt x="15900" y="1051"/>
                  </a:lnTo>
                  <a:lnTo>
                    <a:pt x="15973" y="929"/>
                  </a:lnTo>
                  <a:lnTo>
                    <a:pt x="16046" y="807"/>
                  </a:lnTo>
                  <a:lnTo>
                    <a:pt x="16095" y="660"/>
                  </a:lnTo>
                  <a:lnTo>
                    <a:pt x="16120" y="489"/>
                  </a:lnTo>
                  <a:lnTo>
                    <a:pt x="16120" y="1"/>
                  </a:lnTo>
                  <a:lnTo>
                    <a:pt x="16095" y="172"/>
                  </a:lnTo>
                  <a:lnTo>
                    <a:pt x="16046" y="318"/>
                  </a:lnTo>
                  <a:lnTo>
                    <a:pt x="15973" y="440"/>
                  </a:lnTo>
                  <a:lnTo>
                    <a:pt x="15900" y="562"/>
                  </a:lnTo>
                  <a:lnTo>
                    <a:pt x="15778" y="660"/>
                  </a:lnTo>
                  <a:lnTo>
                    <a:pt x="15631" y="733"/>
                  </a:lnTo>
                  <a:lnTo>
                    <a:pt x="15485" y="782"/>
                  </a:lnTo>
                  <a:lnTo>
                    <a:pt x="635" y="782"/>
                  </a:lnTo>
                  <a:lnTo>
                    <a:pt x="489" y="733"/>
                  </a:lnTo>
                  <a:lnTo>
                    <a:pt x="342" y="660"/>
                  </a:lnTo>
                  <a:lnTo>
                    <a:pt x="220" y="562"/>
                  </a:lnTo>
                  <a:lnTo>
                    <a:pt x="147" y="440"/>
                  </a:lnTo>
                  <a:lnTo>
                    <a:pt x="74" y="318"/>
                  </a:lnTo>
                  <a:lnTo>
                    <a:pt x="25" y="1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437;p39">
              <a:extLst>
                <a:ext uri="{FF2B5EF4-FFF2-40B4-BE49-F238E27FC236}">
                  <a16:creationId xmlns:a16="http://schemas.microsoft.com/office/drawing/2014/main" xmlns="" id="{3DF2DFE1-A073-1B46-A572-9A62961922DA}"/>
                </a:ext>
              </a:extLst>
            </p:cNvPr>
            <p:cNvSpPr/>
            <p:nvPr/>
          </p:nvSpPr>
          <p:spPr>
            <a:xfrm>
              <a:off x="6041025" y="3016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3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3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79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79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438;p39">
              <a:extLst>
                <a:ext uri="{FF2B5EF4-FFF2-40B4-BE49-F238E27FC236}">
                  <a16:creationId xmlns:a16="http://schemas.microsoft.com/office/drawing/2014/main" xmlns="" id="{EBD6D76D-FEEF-424D-91F9-11EDB2D75DDF}"/>
                </a:ext>
              </a:extLst>
            </p:cNvPr>
            <p:cNvSpPr/>
            <p:nvPr/>
          </p:nvSpPr>
          <p:spPr>
            <a:xfrm>
              <a:off x="6297450" y="3016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439;p39">
              <a:extLst>
                <a:ext uri="{FF2B5EF4-FFF2-40B4-BE49-F238E27FC236}">
                  <a16:creationId xmlns:a16="http://schemas.microsoft.com/office/drawing/2014/main" xmlns="" id="{11EDC4A5-AF99-FA49-BA5E-E1EE0D4E193C}"/>
                </a:ext>
              </a:extLst>
            </p:cNvPr>
            <p:cNvSpPr/>
            <p:nvPr/>
          </p:nvSpPr>
          <p:spPr>
            <a:xfrm>
              <a:off x="609720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0" y="1"/>
                  </a:moveTo>
                  <a:lnTo>
                    <a:pt x="0" y="2150"/>
                  </a:lnTo>
                  <a:lnTo>
                    <a:pt x="2027" y="2150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440;p39">
              <a:extLst>
                <a:ext uri="{FF2B5EF4-FFF2-40B4-BE49-F238E27FC236}">
                  <a16:creationId xmlns:a16="http://schemas.microsoft.com/office/drawing/2014/main" xmlns="" id="{A6016367-B18E-2D42-A159-75EFF514AA11}"/>
                </a:ext>
              </a:extLst>
            </p:cNvPr>
            <p:cNvSpPr/>
            <p:nvPr/>
          </p:nvSpPr>
          <p:spPr>
            <a:xfrm>
              <a:off x="609720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7" y="1954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441;p39">
              <a:extLst>
                <a:ext uri="{FF2B5EF4-FFF2-40B4-BE49-F238E27FC236}">
                  <a16:creationId xmlns:a16="http://schemas.microsoft.com/office/drawing/2014/main" xmlns="" id="{DCE455A3-0BD3-C149-A0CA-0EB256B4E738}"/>
                </a:ext>
              </a:extLst>
            </p:cNvPr>
            <p:cNvSpPr/>
            <p:nvPr/>
          </p:nvSpPr>
          <p:spPr>
            <a:xfrm>
              <a:off x="609720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7" y="1954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442;p39">
              <a:extLst>
                <a:ext uri="{FF2B5EF4-FFF2-40B4-BE49-F238E27FC236}">
                  <a16:creationId xmlns:a16="http://schemas.microsoft.com/office/drawing/2014/main" xmlns="" id="{DD1F555F-9814-E14A-A05A-2726B4B62BA3}"/>
                </a:ext>
              </a:extLst>
            </p:cNvPr>
            <p:cNvSpPr/>
            <p:nvPr/>
          </p:nvSpPr>
          <p:spPr>
            <a:xfrm>
              <a:off x="6160075" y="575150"/>
              <a:ext cx="50100" cy="48875"/>
            </a:xfrm>
            <a:custGeom>
              <a:avLst/>
              <a:gdLst/>
              <a:ahLst/>
              <a:cxnLst/>
              <a:rect l="l" t="t" r="r" b="b"/>
              <a:pathLst>
                <a:path w="2004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03" y="1954"/>
                  </a:lnTo>
                  <a:lnTo>
                    <a:pt x="2003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443;p39">
              <a:extLst>
                <a:ext uri="{FF2B5EF4-FFF2-40B4-BE49-F238E27FC236}">
                  <a16:creationId xmlns:a16="http://schemas.microsoft.com/office/drawing/2014/main" xmlns="" id="{71F9DC52-F2B7-0B45-A08B-5FC8DF19E7FF}"/>
                </a:ext>
              </a:extLst>
            </p:cNvPr>
            <p:cNvSpPr/>
            <p:nvPr/>
          </p:nvSpPr>
          <p:spPr>
            <a:xfrm>
              <a:off x="603430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444;p39">
              <a:extLst>
                <a:ext uri="{FF2B5EF4-FFF2-40B4-BE49-F238E27FC236}">
                  <a16:creationId xmlns:a16="http://schemas.microsoft.com/office/drawing/2014/main" xmlns="" id="{E4924B00-81C1-7E45-A835-64C7C9EC8B8C}"/>
                </a:ext>
              </a:extLst>
            </p:cNvPr>
            <p:cNvSpPr/>
            <p:nvPr/>
          </p:nvSpPr>
          <p:spPr>
            <a:xfrm>
              <a:off x="603430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445;p39">
              <a:extLst>
                <a:ext uri="{FF2B5EF4-FFF2-40B4-BE49-F238E27FC236}">
                  <a16:creationId xmlns:a16="http://schemas.microsoft.com/office/drawing/2014/main" xmlns="" id="{7B9057FB-2C11-3A48-9431-FD20FDA9FDC6}"/>
                </a:ext>
              </a:extLst>
            </p:cNvPr>
            <p:cNvSpPr/>
            <p:nvPr/>
          </p:nvSpPr>
          <p:spPr>
            <a:xfrm>
              <a:off x="603430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446;p39">
              <a:extLst>
                <a:ext uri="{FF2B5EF4-FFF2-40B4-BE49-F238E27FC236}">
                  <a16:creationId xmlns:a16="http://schemas.microsoft.com/office/drawing/2014/main" xmlns="" id="{D0F80C20-5391-994F-9671-C09FBA9CE567}"/>
                </a:ext>
              </a:extLst>
            </p:cNvPr>
            <p:cNvSpPr/>
            <p:nvPr/>
          </p:nvSpPr>
          <p:spPr>
            <a:xfrm>
              <a:off x="6160075" y="509200"/>
              <a:ext cx="50100" cy="53775"/>
            </a:xfrm>
            <a:custGeom>
              <a:avLst/>
              <a:gdLst/>
              <a:ahLst/>
              <a:cxnLst/>
              <a:rect l="l" t="t" r="r" b="b"/>
              <a:pathLst>
                <a:path w="2004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03" y="2150"/>
                  </a:lnTo>
                  <a:lnTo>
                    <a:pt x="2003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4447;p39">
              <a:extLst>
                <a:ext uri="{FF2B5EF4-FFF2-40B4-BE49-F238E27FC236}">
                  <a16:creationId xmlns:a16="http://schemas.microsoft.com/office/drawing/2014/main" xmlns="" id="{791C67F1-EB0E-6E47-A7F9-D12230878551}"/>
                </a:ext>
              </a:extLst>
            </p:cNvPr>
            <p:cNvSpPr/>
            <p:nvPr/>
          </p:nvSpPr>
          <p:spPr>
            <a:xfrm>
              <a:off x="5983625" y="399300"/>
              <a:ext cx="403000" cy="272950"/>
            </a:xfrm>
            <a:custGeom>
              <a:avLst/>
              <a:gdLst/>
              <a:ahLst/>
              <a:cxnLst/>
              <a:rect l="l" t="t" r="r" b="b"/>
              <a:pathLst>
                <a:path w="16120" h="10918" extrusionOk="0">
                  <a:moveTo>
                    <a:pt x="14434" y="1466"/>
                  </a:moveTo>
                  <a:lnTo>
                    <a:pt x="14508" y="1515"/>
                  </a:lnTo>
                  <a:lnTo>
                    <a:pt x="14557" y="1613"/>
                  </a:lnTo>
                  <a:lnTo>
                    <a:pt x="14581" y="1710"/>
                  </a:lnTo>
                  <a:lnTo>
                    <a:pt x="14581" y="9233"/>
                  </a:lnTo>
                  <a:lnTo>
                    <a:pt x="14557" y="9330"/>
                  </a:lnTo>
                  <a:lnTo>
                    <a:pt x="14508" y="9404"/>
                  </a:lnTo>
                  <a:lnTo>
                    <a:pt x="14434" y="9452"/>
                  </a:lnTo>
                  <a:lnTo>
                    <a:pt x="14337" y="9477"/>
                  </a:lnTo>
                  <a:lnTo>
                    <a:pt x="1783" y="9477"/>
                  </a:lnTo>
                  <a:lnTo>
                    <a:pt x="1686" y="9452"/>
                  </a:lnTo>
                  <a:lnTo>
                    <a:pt x="1612" y="9404"/>
                  </a:lnTo>
                  <a:lnTo>
                    <a:pt x="1564" y="9330"/>
                  </a:lnTo>
                  <a:lnTo>
                    <a:pt x="1539" y="9233"/>
                  </a:lnTo>
                  <a:lnTo>
                    <a:pt x="1539" y="1710"/>
                  </a:lnTo>
                  <a:lnTo>
                    <a:pt x="1564" y="1613"/>
                  </a:lnTo>
                  <a:lnTo>
                    <a:pt x="1612" y="1515"/>
                  </a:lnTo>
                  <a:lnTo>
                    <a:pt x="1686" y="1466"/>
                  </a:lnTo>
                  <a:close/>
                  <a:moveTo>
                    <a:pt x="0" y="1"/>
                  </a:moveTo>
                  <a:lnTo>
                    <a:pt x="0" y="10332"/>
                  </a:lnTo>
                  <a:lnTo>
                    <a:pt x="25" y="10429"/>
                  </a:lnTo>
                  <a:lnTo>
                    <a:pt x="74" y="10527"/>
                  </a:lnTo>
                  <a:lnTo>
                    <a:pt x="147" y="10625"/>
                  </a:lnTo>
                  <a:lnTo>
                    <a:pt x="220" y="10722"/>
                  </a:lnTo>
                  <a:lnTo>
                    <a:pt x="342" y="10796"/>
                  </a:lnTo>
                  <a:lnTo>
                    <a:pt x="489" y="10869"/>
                  </a:lnTo>
                  <a:lnTo>
                    <a:pt x="635" y="10918"/>
                  </a:lnTo>
                  <a:lnTo>
                    <a:pt x="15485" y="10918"/>
                  </a:lnTo>
                  <a:lnTo>
                    <a:pt x="15631" y="10869"/>
                  </a:lnTo>
                  <a:lnTo>
                    <a:pt x="15778" y="10796"/>
                  </a:lnTo>
                  <a:lnTo>
                    <a:pt x="15900" y="10698"/>
                  </a:lnTo>
                  <a:lnTo>
                    <a:pt x="15973" y="10576"/>
                  </a:lnTo>
                  <a:lnTo>
                    <a:pt x="16046" y="10454"/>
                  </a:lnTo>
                  <a:lnTo>
                    <a:pt x="16095" y="10307"/>
                  </a:lnTo>
                  <a:lnTo>
                    <a:pt x="16120" y="10136"/>
                  </a:lnTo>
                  <a:lnTo>
                    <a:pt x="16120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4448;p39">
              <a:extLst>
                <a:ext uri="{FF2B5EF4-FFF2-40B4-BE49-F238E27FC236}">
                  <a16:creationId xmlns:a16="http://schemas.microsoft.com/office/drawing/2014/main" xmlns="" id="{78B414B7-2A2D-1248-A710-91E3BDCCBD49}"/>
                </a:ext>
              </a:extLst>
            </p:cNvPr>
            <p:cNvSpPr/>
            <p:nvPr/>
          </p:nvSpPr>
          <p:spPr>
            <a:xfrm>
              <a:off x="628525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4449;p39">
              <a:extLst>
                <a:ext uri="{FF2B5EF4-FFF2-40B4-BE49-F238E27FC236}">
                  <a16:creationId xmlns:a16="http://schemas.microsoft.com/office/drawing/2014/main" xmlns="" id="{E249BD3B-6907-3B47-8B1D-467C68D55A2C}"/>
                </a:ext>
              </a:extLst>
            </p:cNvPr>
            <p:cNvSpPr/>
            <p:nvPr/>
          </p:nvSpPr>
          <p:spPr>
            <a:xfrm>
              <a:off x="628525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0" y="1"/>
                  </a:moveTo>
                  <a:lnTo>
                    <a:pt x="0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4450;p39">
              <a:extLst>
                <a:ext uri="{FF2B5EF4-FFF2-40B4-BE49-F238E27FC236}">
                  <a16:creationId xmlns:a16="http://schemas.microsoft.com/office/drawing/2014/main" xmlns="" id="{67C5A025-8E74-0344-A014-9296C8C294BA}"/>
                </a:ext>
              </a:extLst>
            </p:cNvPr>
            <p:cNvSpPr/>
            <p:nvPr/>
          </p:nvSpPr>
          <p:spPr>
            <a:xfrm>
              <a:off x="628525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4451;p39">
              <a:extLst>
                <a:ext uri="{FF2B5EF4-FFF2-40B4-BE49-F238E27FC236}">
                  <a16:creationId xmlns:a16="http://schemas.microsoft.com/office/drawing/2014/main" xmlns="" id="{F70C5F72-0D45-B347-89AB-8C57C3116A3F}"/>
                </a:ext>
              </a:extLst>
            </p:cNvPr>
            <p:cNvSpPr/>
            <p:nvPr/>
          </p:nvSpPr>
          <p:spPr>
            <a:xfrm>
              <a:off x="622235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4452;p39">
              <a:extLst>
                <a:ext uri="{FF2B5EF4-FFF2-40B4-BE49-F238E27FC236}">
                  <a16:creationId xmlns:a16="http://schemas.microsoft.com/office/drawing/2014/main" xmlns="" id="{C690DB55-E557-7F46-B314-95FDAD3DD2E1}"/>
                </a:ext>
              </a:extLst>
            </p:cNvPr>
            <p:cNvSpPr/>
            <p:nvPr/>
          </p:nvSpPr>
          <p:spPr>
            <a:xfrm>
              <a:off x="6160075" y="448150"/>
              <a:ext cx="50100" cy="48875"/>
            </a:xfrm>
            <a:custGeom>
              <a:avLst/>
              <a:gdLst/>
              <a:ahLst/>
              <a:cxnLst/>
              <a:rect l="l" t="t" r="r" b="b"/>
              <a:pathLst>
                <a:path w="2004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03" y="1954"/>
                  </a:lnTo>
                  <a:lnTo>
                    <a:pt x="2003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453;p39">
              <a:extLst>
                <a:ext uri="{FF2B5EF4-FFF2-40B4-BE49-F238E27FC236}">
                  <a16:creationId xmlns:a16="http://schemas.microsoft.com/office/drawing/2014/main" xmlns="" id="{272337A5-9DB3-1C46-A224-345A8803430A}"/>
                </a:ext>
              </a:extLst>
            </p:cNvPr>
            <p:cNvSpPr/>
            <p:nvPr/>
          </p:nvSpPr>
          <p:spPr>
            <a:xfrm>
              <a:off x="622235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454;p39">
              <a:extLst>
                <a:ext uri="{FF2B5EF4-FFF2-40B4-BE49-F238E27FC236}">
                  <a16:creationId xmlns:a16="http://schemas.microsoft.com/office/drawing/2014/main" xmlns="" id="{5176548C-B538-6D42-AA65-0BF07BC15A0C}"/>
                </a:ext>
              </a:extLst>
            </p:cNvPr>
            <p:cNvSpPr/>
            <p:nvPr/>
          </p:nvSpPr>
          <p:spPr>
            <a:xfrm>
              <a:off x="622235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3" name="Google Shape;4455;p39">
            <a:extLst>
              <a:ext uri="{FF2B5EF4-FFF2-40B4-BE49-F238E27FC236}">
                <a16:creationId xmlns:a16="http://schemas.microsoft.com/office/drawing/2014/main" xmlns="" id="{4E3ED33B-0FC5-EB44-BB69-D0B253ED3FA0}"/>
              </a:ext>
            </a:extLst>
          </p:cNvPr>
          <p:cNvGrpSpPr/>
          <p:nvPr/>
        </p:nvGrpSpPr>
        <p:grpSpPr>
          <a:xfrm>
            <a:off x="8310885" y="2001050"/>
            <a:ext cx="331808" cy="331307"/>
            <a:chOff x="6660750" y="298550"/>
            <a:chExt cx="396900" cy="396300"/>
          </a:xfrm>
        </p:grpSpPr>
        <p:sp>
          <p:nvSpPr>
            <p:cNvPr id="324" name="Google Shape;4456;p39">
              <a:extLst>
                <a:ext uri="{FF2B5EF4-FFF2-40B4-BE49-F238E27FC236}">
                  <a16:creationId xmlns:a16="http://schemas.microsoft.com/office/drawing/2014/main" xmlns="" id="{2D7FE5F3-68E5-E344-A7DE-422AE6275CD0}"/>
                </a:ext>
              </a:extLst>
            </p:cNvPr>
            <p:cNvSpPr/>
            <p:nvPr/>
          </p:nvSpPr>
          <p:spPr>
            <a:xfrm>
              <a:off x="6660750" y="298550"/>
              <a:ext cx="396900" cy="396300"/>
            </a:xfrm>
            <a:custGeom>
              <a:avLst/>
              <a:gdLst/>
              <a:ahLst/>
              <a:cxnLst/>
              <a:rect l="l" t="t" r="r" b="b"/>
              <a:pathLst>
                <a:path w="15876" h="15852" extrusionOk="0">
                  <a:moveTo>
                    <a:pt x="8304" y="978"/>
                  </a:moveTo>
                  <a:lnTo>
                    <a:pt x="8646" y="1002"/>
                  </a:lnTo>
                  <a:lnTo>
                    <a:pt x="8988" y="1051"/>
                  </a:lnTo>
                  <a:lnTo>
                    <a:pt x="9330" y="1100"/>
                  </a:lnTo>
                  <a:lnTo>
                    <a:pt x="9672" y="1198"/>
                  </a:lnTo>
                  <a:lnTo>
                    <a:pt x="10014" y="1271"/>
                  </a:lnTo>
                  <a:lnTo>
                    <a:pt x="10332" y="1393"/>
                  </a:lnTo>
                  <a:lnTo>
                    <a:pt x="10649" y="1515"/>
                  </a:lnTo>
                  <a:lnTo>
                    <a:pt x="10942" y="1662"/>
                  </a:lnTo>
                  <a:lnTo>
                    <a:pt x="11260" y="1808"/>
                  </a:lnTo>
                  <a:lnTo>
                    <a:pt x="11553" y="1979"/>
                  </a:lnTo>
                  <a:lnTo>
                    <a:pt x="11821" y="2150"/>
                  </a:lnTo>
                  <a:lnTo>
                    <a:pt x="12090" y="2346"/>
                  </a:lnTo>
                  <a:lnTo>
                    <a:pt x="12359" y="2565"/>
                  </a:lnTo>
                  <a:lnTo>
                    <a:pt x="12603" y="2785"/>
                  </a:lnTo>
                  <a:lnTo>
                    <a:pt x="12847" y="3005"/>
                  </a:lnTo>
                  <a:lnTo>
                    <a:pt x="13091" y="3249"/>
                  </a:lnTo>
                  <a:lnTo>
                    <a:pt x="13311" y="3493"/>
                  </a:lnTo>
                  <a:lnTo>
                    <a:pt x="13507" y="3762"/>
                  </a:lnTo>
                  <a:lnTo>
                    <a:pt x="13702" y="4031"/>
                  </a:lnTo>
                  <a:lnTo>
                    <a:pt x="13897" y="4324"/>
                  </a:lnTo>
                  <a:lnTo>
                    <a:pt x="14044" y="4617"/>
                  </a:lnTo>
                  <a:lnTo>
                    <a:pt x="14215" y="4910"/>
                  </a:lnTo>
                  <a:lnTo>
                    <a:pt x="14337" y="5227"/>
                  </a:lnTo>
                  <a:lnTo>
                    <a:pt x="14483" y="5545"/>
                  </a:lnTo>
                  <a:lnTo>
                    <a:pt x="14581" y="5862"/>
                  </a:lnTo>
                  <a:lnTo>
                    <a:pt x="14679" y="6180"/>
                  </a:lnTo>
                  <a:lnTo>
                    <a:pt x="14752" y="6522"/>
                  </a:lnTo>
                  <a:lnTo>
                    <a:pt x="14825" y="6864"/>
                  </a:lnTo>
                  <a:lnTo>
                    <a:pt x="14850" y="7206"/>
                  </a:lnTo>
                  <a:lnTo>
                    <a:pt x="14899" y="7572"/>
                  </a:lnTo>
                  <a:lnTo>
                    <a:pt x="14899" y="7938"/>
                  </a:lnTo>
                  <a:lnTo>
                    <a:pt x="14899" y="8280"/>
                  </a:lnTo>
                  <a:lnTo>
                    <a:pt x="14850" y="8647"/>
                  </a:lnTo>
                  <a:lnTo>
                    <a:pt x="14825" y="8989"/>
                  </a:lnTo>
                  <a:lnTo>
                    <a:pt x="14752" y="9331"/>
                  </a:lnTo>
                  <a:lnTo>
                    <a:pt x="14679" y="9672"/>
                  </a:lnTo>
                  <a:lnTo>
                    <a:pt x="14581" y="9990"/>
                  </a:lnTo>
                  <a:lnTo>
                    <a:pt x="14483" y="10307"/>
                  </a:lnTo>
                  <a:lnTo>
                    <a:pt x="14337" y="10625"/>
                  </a:lnTo>
                  <a:lnTo>
                    <a:pt x="14215" y="10942"/>
                  </a:lnTo>
                  <a:lnTo>
                    <a:pt x="14044" y="11236"/>
                  </a:lnTo>
                  <a:lnTo>
                    <a:pt x="13897" y="11529"/>
                  </a:lnTo>
                  <a:lnTo>
                    <a:pt x="13702" y="11822"/>
                  </a:lnTo>
                  <a:lnTo>
                    <a:pt x="13507" y="12090"/>
                  </a:lnTo>
                  <a:lnTo>
                    <a:pt x="13311" y="12359"/>
                  </a:lnTo>
                  <a:lnTo>
                    <a:pt x="13091" y="12603"/>
                  </a:lnTo>
                  <a:lnTo>
                    <a:pt x="12847" y="12847"/>
                  </a:lnTo>
                  <a:lnTo>
                    <a:pt x="12603" y="13067"/>
                  </a:lnTo>
                  <a:lnTo>
                    <a:pt x="12359" y="13287"/>
                  </a:lnTo>
                  <a:lnTo>
                    <a:pt x="12090" y="13507"/>
                  </a:lnTo>
                  <a:lnTo>
                    <a:pt x="11821" y="13702"/>
                  </a:lnTo>
                  <a:lnTo>
                    <a:pt x="11553" y="13873"/>
                  </a:lnTo>
                  <a:lnTo>
                    <a:pt x="11260" y="14044"/>
                  </a:lnTo>
                  <a:lnTo>
                    <a:pt x="10942" y="14191"/>
                  </a:lnTo>
                  <a:lnTo>
                    <a:pt x="10649" y="14337"/>
                  </a:lnTo>
                  <a:lnTo>
                    <a:pt x="10332" y="14459"/>
                  </a:lnTo>
                  <a:lnTo>
                    <a:pt x="10014" y="14581"/>
                  </a:lnTo>
                  <a:lnTo>
                    <a:pt x="9672" y="14655"/>
                  </a:lnTo>
                  <a:lnTo>
                    <a:pt x="9330" y="14752"/>
                  </a:lnTo>
                  <a:lnTo>
                    <a:pt x="8988" y="14801"/>
                  </a:lnTo>
                  <a:lnTo>
                    <a:pt x="8646" y="14850"/>
                  </a:lnTo>
                  <a:lnTo>
                    <a:pt x="8304" y="14875"/>
                  </a:lnTo>
                  <a:lnTo>
                    <a:pt x="7572" y="14875"/>
                  </a:lnTo>
                  <a:lnTo>
                    <a:pt x="7230" y="14850"/>
                  </a:lnTo>
                  <a:lnTo>
                    <a:pt x="6888" y="14801"/>
                  </a:lnTo>
                  <a:lnTo>
                    <a:pt x="6546" y="14752"/>
                  </a:lnTo>
                  <a:lnTo>
                    <a:pt x="6204" y="14655"/>
                  </a:lnTo>
                  <a:lnTo>
                    <a:pt x="5862" y="14581"/>
                  </a:lnTo>
                  <a:lnTo>
                    <a:pt x="5545" y="14459"/>
                  </a:lnTo>
                  <a:lnTo>
                    <a:pt x="5227" y="14337"/>
                  </a:lnTo>
                  <a:lnTo>
                    <a:pt x="4934" y="14191"/>
                  </a:lnTo>
                  <a:lnTo>
                    <a:pt x="4617" y="14044"/>
                  </a:lnTo>
                  <a:lnTo>
                    <a:pt x="4324" y="13873"/>
                  </a:lnTo>
                  <a:lnTo>
                    <a:pt x="4055" y="13702"/>
                  </a:lnTo>
                  <a:lnTo>
                    <a:pt x="3786" y="13507"/>
                  </a:lnTo>
                  <a:lnTo>
                    <a:pt x="3518" y="13287"/>
                  </a:lnTo>
                  <a:lnTo>
                    <a:pt x="3273" y="13067"/>
                  </a:lnTo>
                  <a:lnTo>
                    <a:pt x="3029" y="12847"/>
                  </a:lnTo>
                  <a:lnTo>
                    <a:pt x="2785" y="12603"/>
                  </a:lnTo>
                  <a:lnTo>
                    <a:pt x="2565" y="12359"/>
                  </a:lnTo>
                  <a:lnTo>
                    <a:pt x="2370" y="12090"/>
                  </a:lnTo>
                  <a:lnTo>
                    <a:pt x="2174" y="11822"/>
                  </a:lnTo>
                  <a:lnTo>
                    <a:pt x="1979" y="11529"/>
                  </a:lnTo>
                  <a:lnTo>
                    <a:pt x="1832" y="11236"/>
                  </a:lnTo>
                  <a:lnTo>
                    <a:pt x="1661" y="10942"/>
                  </a:lnTo>
                  <a:lnTo>
                    <a:pt x="1539" y="10625"/>
                  </a:lnTo>
                  <a:lnTo>
                    <a:pt x="1393" y="10307"/>
                  </a:lnTo>
                  <a:lnTo>
                    <a:pt x="1295" y="9990"/>
                  </a:lnTo>
                  <a:lnTo>
                    <a:pt x="1197" y="9672"/>
                  </a:lnTo>
                  <a:lnTo>
                    <a:pt x="1124" y="9331"/>
                  </a:lnTo>
                  <a:lnTo>
                    <a:pt x="1051" y="8989"/>
                  </a:lnTo>
                  <a:lnTo>
                    <a:pt x="1026" y="8647"/>
                  </a:lnTo>
                  <a:lnTo>
                    <a:pt x="978" y="8280"/>
                  </a:lnTo>
                  <a:lnTo>
                    <a:pt x="978" y="7938"/>
                  </a:lnTo>
                  <a:lnTo>
                    <a:pt x="978" y="7572"/>
                  </a:lnTo>
                  <a:lnTo>
                    <a:pt x="1026" y="7206"/>
                  </a:lnTo>
                  <a:lnTo>
                    <a:pt x="1051" y="6864"/>
                  </a:lnTo>
                  <a:lnTo>
                    <a:pt x="1124" y="6522"/>
                  </a:lnTo>
                  <a:lnTo>
                    <a:pt x="1197" y="6180"/>
                  </a:lnTo>
                  <a:lnTo>
                    <a:pt x="1295" y="5862"/>
                  </a:lnTo>
                  <a:lnTo>
                    <a:pt x="1393" y="5545"/>
                  </a:lnTo>
                  <a:lnTo>
                    <a:pt x="1539" y="5227"/>
                  </a:lnTo>
                  <a:lnTo>
                    <a:pt x="1661" y="4910"/>
                  </a:lnTo>
                  <a:lnTo>
                    <a:pt x="1832" y="4617"/>
                  </a:lnTo>
                  <a:lnTo>
                    <a:pt x="1979" y="4324"/>
                  </a:lnTo>
                  <a:lnTo>
                    <a:pt x="2174" y="4031"/>
                  </a:lnTo>
                  <a:lnTo>
                    <a:pt x="2370" y="3762"/>
                  </a:lnTo>
                  <a:lnTo>
                    <a:pt x="2565" y="3493"/>
                  </a:lnTo>
                  <a:lnTo>
                    <a:pt x="2785" y="3249"/>
                  </a:lnTo>
                  <a:lnTo>
                    <a:pt x="3029" y="3005"/>
                  </a:lnTo>
                  <a:lnTo>
                    <a:pt x="3273" y="2785"/>
                  </a:lnTo>
                  <a:lnTo>
                    <a:pt x="3518" y="2565"/>
                  </a:lnTo>
                  <a:lnTo>
                    <a:pt x="3786" y="2346"/>
                  </a:lnTo>
                  <a:lnTo>
                    <a:pt x="4055" y="2150"/>
                  </a:lnTo>
                  <a:lnTo>
                    <a:pt x="4324" y="1979"/>
                  </a:lnTo>
                  <a:lnTo>
                    <a:pt x="4617" y="1808"/>
                  </a:lnTo>
                  <a:lnTo>
                    <a:pt x="4934" y="1662"/>
                  </a:lnTo>
                  <a:lnTo>
                    <a:pt x="5227" y="1515"/>
                  </a:lnTo>
                  <a:lnTo>
                    <a:pt x="5545" y="1393"/>
                  </a:lnTo>
                  <a:lnTo>
                    <a:pt x="5862" y="1271"/>
                  </a:lnTo>
                  <a:lnTo>
                    <a:pt x="6204" y="1198"/>
                  </a:lnTo>
                  <a:lnTo>
                    <a:pt x="6546" y="1100"/>
                  </a:lnTo>
                  <a:lnTo>
                    <a:pt x="6888" y="1051"/>
                  </a:lnTo>
                  <a:lnTo>
                    <a:pt x="7230" y="1002"/>
                  </a:lnTo>
                  <a:lnTo>
                    <a:pt x="7572" y="978"/>
                  </a:lnTo>
                  <a:close/>
                  <a:moveTo>
                    <a:pt x="7523" y="1"/>
                  </a:moveTo>
                  <a:lnTo>
                    <a:pt x="7132" y="25"/>
                  </a:lnTo>
                  <a:lnTo>
                    <a:pt x="6741" y="74"/>
                  </a:lnTo>
                  <a:lnTo>
                    <a:pt x="6351" y="147"/>
                  </a:lnTo>
                  <a:lnTo>
                    <a:pt x="5960" y="245"/>
                  </a:lnTo>
                  <a:lnTo>
                    <a:pt x="5569" y="343"/>
                  </a:lnTo>
                  <a:lnTo>
                    <a:pt x="5203" y="465"/>
                  </a:lnTo>
                  <a:lnTo>
                    <a:pt x="4861" y="611"/>
                  </a:lnTo>
                  <a:lnTo>
                    <a:pt x="4494" y="782"/>
                  </a:lnTo>
                  <a:lnTo>
                    <a:pt x="4153" y="953"/>
                  </a:lnTo>
                  <a:lnTo>
                    <a:pt x="3835" y="1149"/>
                  </a:lnTo>
                  <a:lnTo>
                    <a:pt x="3493" y="1344"/>
                  </a:lnTo>
                  <a:lnTo>
                    <a:pt x="3200" y="1564"/>
                  </a:lnTo>
                  <a:lnTo>
                    <a:pt x="2883" y="1808"/>
                  </a:lnTo>
                  <a:lnTo>
                    <a:pt x="2614" y="2052"/>
                  </a:lnTo>
                  <a:lnTo>
                    <a:pt x="2321" y="2321"/>
                  </a:lnTo>
                  <a:lnTo>
                    <a:pt x="2077" y="2590"/>
                  </a:lnTo>
                  <a:lnTo>
                    <a:pt x="1808" y="2883"/>
                  </a:lnTo>
                  <a:lnTo>
                    <a:pt x="1588" y="3176"/>
                  </a:lnTo>
                  <a:lnTo>
                    <a:pt x="1368" y="3493"/>
                  </a:lnTo>
                  <a:lnTo>
                    <a:pt x="1149" y="3811"/>
                  </a:lnTo>
                  <a:lnTo>
                    <a:pt x="953" y="4153"/>
                  </a:lnTo>
                  <a:lnTo>
                    <a:pt x="782" y="4495"/>
                  </a:lnTo>
                  <a:lnTo>
                    <a:pt x="636" y="4837"/>
                  </a:lnTo>
                  <a:lnTo>
                    <a:pt x="489" y="5203"/>
                  </a:lnTo>
                  <a:lnTo>
                    <a:pt x="367" y="5569"/>
                  </a:lnTo>
                  <a:lnTo>
                    <a:pt x="245" y="5936"/>
                  </a:lnTo>
                  <a:lnTo>
                    <a:pt x="172" y="6326"/>
                  </a:lnTo>
                  <a:lnTo>
                    <a:pt x="98" y="6717"/>
                  </a:lnTo>
                  <a:lnTo>
                    <a:pt x="49" y="7108"/>
                  </a:lnTo>
                  <a:lnTo>
                    <a:pt x="25" y="7523"/>
                  </a:lnTo>
                  <a:lnTo>
                    <a:pt x="1" y="7938"/>
                  </a:lnTo>
                  <a:lnTo>
                    <a:pt x="25" y="8329"/>
                  </a:lnTo>
                  <a:lnTo>
                    <a:pt x="49" y="8744"/>
                  </a:lnTo>
                  <a:lnTo>
                    <a:pt x="98" y="9135"/>
                  </a:lnTo>
                  <a:lnTo>
                    <a:pt x="172" y="9526"/>
                  </a:lnTo>
                  <a:lnTo>
                    <a:pt x="245" y="9917"/>
                  </a:lnTo>
                  <a:lnTo>
                    <a:pt x="367" y="10283"/>
                  </a:lnTo>
                  <a:lnTo>
                    <a:pt x="489" y="10649"/>
                  </a:lnTo>
                  <a:lnTo>
                    <a:pt x="636" y="11016"/>
                  </a:lnTo>
                  <a:lnTo>
                    <a:pt x="782" y="11358"/>
                  </a:lnTo>
                  <a:lnTo>
                    <a:pt x="953" y="11700"/>
                  </a:lnTo>
                  <a:lnTo>
                    <a:pt x="1149" y="12041"/>
                  </a:lnTo>
                  <a:lnTo>
                    <a:pt x="1368" y="12359"/>
                  </a:lnTo>
                  <a:lnTo>
                    <a:pt x="1588" y="12676"/>
                  </a:lnTo>
                  <a:lnTo>
                    <a:pt x="1808" y="12970"/>
                  </a:lnTo>
                  <a:lnTo>
                    <a:pt x="2077" y="13263"/>
                  </a:lnTo>
                  <a:lnTo>
                    <a:pt x="2321" y="13531"/>
                  </a:lnTo>
                  <a:lnTo>
                    <a:pt x="2614" y="13800"/>
                  </a:lnTo>
                  <a:lnTo>
                    <a:pt x="2883" y="14044"/>
                  </a:lnTo>
                  <a:lnTo>
                    <a:pt x="3200" y="14288"/>
                  </a:lnTo>
                  <a:lnTo>
                    <a:pt x="3493" y="14508"/>
                  </a:lnTo>
                  <a:lnTo>
                    <a:pt x="3835" y="14704"/>
                  </a:lnTo>
                  <a:lnTo>
                    <a:pt x="4153" y="14899"/>
                  </a:lnTo>
                  <a:lnTo>
                    <a:pt x="4494" y="15070"/>
                  </a:lnTo>
                  <a:lnTo>
                    <a:pt x="4861" y="15241"/>
                  </a:lnTo>
                  <a:lnTo>
                    <a:pt x="5203" y="15387"/>
                  </a:lnTo>
                  <a:lnTo>
                    <a:pt x="5569" y="15510"/>
                  </a:lnTo>
                  <a:lnTo>
                    <a:pt x="5960" y="15607"/>
                  </a:lnTo>
                  <a:lnTo>
                    <a:pt x="6351" y="15705"/>
                  </a:lnTo>
                  <a:lnTo>
                    <a:pt x="6741" y="15778"/>
                  </a:lnTo>
                  <a:lnTo>
                    <a:pt x="7132" y="15827"/>
                  </a:lnTo>
                  <a:lnTo>
                    <a:pt x="7523" y="15851"/>
                  </a:lnTo>
                  <a:lnTo>
                    <a:pt x="8353" y="15851"/>
                  </a:lnTo>
                  <a:lnTo>
                    <a:pt x="8744" y="15827"/>
                  </a:lnTo>
                  <a:lnTo>
                    <a:pt x="9135" y="15778"/>
                  </a:lnTo>
                  <a:lnTo>
                    <a:pt x="9526" y="15705"/>
                  </a:lnTo>
                  <a:lnTo>
                    <a:pt x="9916" y="15607"/>
                  </a:lnTo>
                  <a:lnTo>
                    <a:pt x="10307" y="15510"/>
                  </a:lnTo>
                  <a:lnTo>
                    <a:pt x="10673" y="15387"/>
                  </a:lnTo>
                  <a:lnTo>
                    <a:pt x="11015" y="15241"/>
                  </a:lnTo>
                  <a:lnTo>
                    <a:pt x="11382" y="15070"/>
                  </a:lnTo>
                  <a:lnTo>
                    <a:pt x="11724" y="14899"/>
                  </a:lnTo>
                  <a:lnTo>
                    <a:pt x="12041" y="14704"/>
                  </a:lnTo>
                  <a:lnTo>
                    <a:pt x="12383" y="14508"/>
                  </a:lnTo>
                  <a:lnTo>
                    <a:pt x="12676" y="14288"/>
                  </a:lnTo>
                  <a:lnTo>
                    <a:pt x="12994" y="14044"/>
                  </a:lnTo>
                  <a:lnTo>
                    <a:pt x="13262" y="13800"/>
                  </a:lnTo>
                  <a:lnTo>
                    <a:pt x="13555" y="13531"/>
                  </a:lnTo>
                  <a:lnTo>
                    <a:pt x="13800" y="13263"/>
                  </a:lnTo>
                  <a:lnTo>
                    <a:pt x="14068" y="12970"/>
                  </a:lnTo>
                  <a:lnTo>
                    <a:pt x="14288" y="12676"/>
                  </a:lnTo>
                  <a:lnTo>
                    <a:pt x="14508" y="12359"/>
                  </a:lnTo>
                  <a:lnTo>
                    <a:pt x="14728" y="12041"/>
                  </a:lnTo>
                  <a:lnTo>
                    <a:pt x="14923" y="11700"/>
                  </a:lnTo>
                  <a:lnTo>
                    <a:pt x="15094" y="11358"/>
                  </a:lnTo>
                  <a:lnTo>
                    <a:pt x="15241" y="11016"/>
                  </a:lnTo>
                  <a:lnTo>
                    <a:pt x="15387" y="10649"/>
                  </a:lnTo>
                  <a:lnTo>
                    <a:pt x="15509" y="10283"/>
                  </a:lnTo>
                  <a:lnTo>
                    <a:pt x="15631" y="9917"/>
                  </a:lnTo>
                  <a:lnTo>
                    <a:pt x="15705" y="9526"/>
                  </a:lnTo>
                  <a:lnTo>
                    <a:pt x="15778" y="9135"/>
                  </a:lnTo>
                  <a:lnTo>
                    <a:pt x="15827" y="8744"/>
                  </a:lnTo>
                  <a:lnTo>
                    <a:pt x="15851" y="8329"/>
                  </a:lnTo>
                  <a:lnTo>
                    <a:pt x="15876" y="7938"/>
                  </a:lnTo>
                  <a:lnTo>
                    <a:pt x="15851" y="7523"/>
                  </a:lnTo>
                  <a:lnTo>
                    <a:pt x="15827" y="7108"/>
                  </a:lnTo>
                  <a:lnTo>
                    <a:pt x="15778" y="6717"/>
                  </a:lnTo>
                  <a:lnTo>
                    <a:pt x="15705" y="6326"/>
                  </a:lnTo>
                  <a:lnTo>
                    <a:pt x="15631" y="5936"/>
                  </a:lnTo>
                  <a:lnTo>
                    <a:pt x="15509" y="5569"/>
                  </a:lnTo>
                  <a:lnTo>
                    <a:pt x="15387" y="5203"/>
                  </a:lnTo>
                  <a:lnTo>
                    <a:pt x="15241" y="4837"/>
                  </a:lnTo>
                  <a:lnTo>
                    <a:pt x="15094" y="4495"/>
                  </a:lnTo>
                  <a:lnTo>
                    <a:pt x="14923" y="4153"/>
                  </a:lnTo>
                  <a:lnTo>
                    <a:pt x="14728" y="3811"/>
                  </a:lnTo>
                  <a:lnTo>
                    <a:pt x="14508" y="3493"/>
                  </a:lnTo>
                  <a:lnTo>
                    <a:pt x="14288" y="3176"/>
                  </a:lnTo>
                  <a:lnTo>
                    <a:pt x="14068" y="2883"/>
                  </a:lnTo>
                  <a:lnTo>
                    <a:pt x="13800" y="2590"/>
                  </a:lnTo>
                  <a:lnTo>
                    <a:pt x="13555" y="2321"/>
                  </a:lnTo>
                  <a:lnTo>
                    <a:pt x="13262" y="2052"/>
                  </a:lnTo>
                  <a:lnTo>
                    <a:pt x="12994" y="1808"/>
                  </a:lnTo>
                  <a:lnTo>
                    <a:pt x="12676" y="1564"/>
                  </a:lnTo>
                  <a:lnTo>
                    <a:pt x="12383" y="1344"/>
                  </a:lnTo>
                  <a:lnTo>
                    <a:pt x="12041" y="1149"/>
                  </a:lnTo>
                  <a:lnTo>
                    <a:pt x="11724" y="953"/>
                  </a:lnTo>
                  <a:lnTo>
                    <a:pt x="11382" y="782"/>
                  </a:lnTo>
                  <a:lnTo>
                    <a:pt x="11015" y="611"/>
                  </a:lnTo>
                  <a:lnTo>
                    <a:pt x="10673" y="465"/>
                  </a:lnTo>
                  <a:lnTo>
                    <a:pt x="10307" y="343"/>
                  </a:lnTo>
                  <a:lnTo>
                    <a:pt x="9916" y="245"/>
                  </a:lnTo>
                  <a:lnTo>
                    <a:pt x="9526" y="147"/>
                  </a:lnTo>
                  <a:lnTo>
                    <a:pt x="9135" y="74"/>
                  </a:lnTo>
                  <a:lnTo>
                    <a:pt x="8744" y="25"/>
                  </a:lnTo>
                  <a:lnTo>
                    <a:pt x="8353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4457;p39">
              <a:extLst>
                <a:ext uri="{FF2B5EF4-FFF2-40B4-BE49-F238E27FC236}">
                  <a16:creationId xmlns:a16="http://schemas.microsoft.com/office/drawing/2014/main" xmlns="" id="{596947FC-54CF-B84E-8776-0EE79FADA60F}"/>
                </a:ext>
              </a:extLst>
            </p:cNvPr>
            <p:cNvSpPr/>
            <p:nvPr/>
          </p:nvSpPr>
          <p:spPr>
            <a:xfrm>
              <a:off x="6697400" y="335200"/>
              <a:ext cx="323625" cy="323025"/>
            </a:xfrm>
            <a:custGeom>
              <a:avLst/>
              <a:gdLst/>
              <a:ahLst/>
              <a:cxnLst/>
              <a:rect l="l" t="t" r="r" b="b"/>
              <a:pathLst>
                <a:path w="12945" h="12921" extrusionOk="0">
                  <a:moveTo>
                    <a:pt x="6472" y="1319"/>
                  </a:moveTo>
                  <a:lnTo>
                    <a:pt x="6545" y="1344"/>
                  </a:lnTo>
                  <a:lnTo>
                    <a:pt x="6619" y="1368"/>
                  </a:lnTo>
                  <a:lnTo>
                    <a:pt x="6741" y="1441"/>
                  </a:lnTo>
                  <a:lnTo>
                    <a:pt x="6838" y="1563"/>
                  </a:lnTo>
                  <a:lnTo>
                    <a:pt x="6863" y="1637"/>
                  </a:lnTo>
                  <a:lnTo>
                    <a:pt x="6863" y="1710"/>
                  </a:lnTo>
                  <a:lnTo>
                    <a:pt x="6863" y="6301"/>
                  </a:lnTo>
                  <a:lnTo>
                    <a:pt x="9061" y="8475"/>
                  </a:lnTo>
                  <a:lnTo>
                    <a:pt x="9110" y="8548"/>
                  </a:lnTo>
                  <a:lnTo>
                    <a:pt x="9134" y="8622"/>
                  </a:lnTo>
                  <a:lnTo>
                    <a:pt x="9159" y="8768"/>
                  </a:lnTo>
                  <a:lnTo>
                    <a:pt x="9134" y="8915"/>
                  </a:lnTo>
                  <a:lnTo>
                    <a:pt x="9110" y="8988"/>
                  </a:lnTo>
                  <a:lnTo>
                    <a:pt x="9061" y="9037"/>
                  </a:lnTo>
                  <a:lnTo>
                    <a:pt x="8988" y="9086"/>
                  </a:lnTo>
                  <a:lnTo>
                    <a:pt x="8914" y="9135"/>
                  </a:lnTo>
                  <a:lnTo>
                    <a:pt x="8768" y="9159"/>
                  </a:lnTo>
                  <a:lnTo>
                    <a:pt x="8621" y="9135"/>
                  </a:lnTo>
                  <a:lnTo>
                    <a:pt x="8548" y="9086"/>
                  </a:lnTo>
                  <a:lnTo>
                    <a:pt x="8499" y="9037"/>
                  </a:lnTo>
                  <a:lnTo>
                    <a:pt x="6203" y="6741"/>
                  </a:lnTo>
                  <a:lnTo>
                    <a:pt x="6130" y="6595"/>
                  </a:lnTo>
                  <a:lnTo>
                    <a:pt x="6081" y="6472"/>
                  </a:lnTo>
                  <a:lnTo>
                    <a:pt x="6081" y="1710"/>
                  </a:lnTo>
                  <a:lnTo>
                    <a:pt x="6081" y="1637"/>
                  </a:lnTo>
                  <a:lnTo>
                    <a:pt x="6106" y="1563"/>
                  </a:lnTo>
                  <a:lnTo>
                    <a:pt x="6203" y="1441"/>
                  </a:lnTo>
                  <a:lnTo>
                    <a:pt x="6326" y="1368"/>
                  </a:lnTo>
                  <a:lnTo>
                    <a:pt x="6399" y="1344"/>
                  </a:lnTo>
                  <a:lnTo>
                    <a:pt x="6472" y="1319"/>
                  </a:lnTo>
                  <a:close/>
                  <a:moveTo>
                    <a:pt x="6228" y="0"/>
                  </a:moveTo>
                  <a:lnTo>
                    <a:pt x="5862" y="25"/>
                  </a:lnTo>
                  <a:lnTo>
                    <a:pt x="5495" y="74"/>
                  </a:lnTo>
                  <a:lnTo>
                    <a:pt x="5129" y="122"/>
                  </a:lnTo>
                  <a:lnTo>
                    <a:pt x="4787" y="220"/>
                  </a:lnTo>
                  <a:lnTo>
                    <a:pt x="4445" y="318"/>
                  </a:lnTo>
                  <a:lnTo>
                    <a:pt x="4103" y="440"/>
                  </a:lnTo>
                  <a:lnTo>
                    <a:pt x="3761" y="586"/>
                  </a:lnTo>
                  <a:lnTo>
                    <a:pt x="3444" y="733"/>
                  </a:lnTo>
                  <a:lnTo>
                    <a:pt x="3639" y="1050"/>
                  </a:lnTo>
                  <a:lnTo>
                    <a:pt x="3663" y="1148"/>
                  </a:lnTo>
                  <a:lnTo>
                    <a:pt x="3663" y="1246"/>
                  </a:lnTo>
                  <a:lnTo>
                    <a:pt x="3615" y="1344"/>
                  </a:lnTo>
                  <a:lnTo>
                    <a:pt x="3541" y="1392"/>
                  </a:lnTo>
                  <a:lnTo>
                    <a:pt x="3493" y="1417"/>
                  </a:lnTo>
                  <a:lnTo>
                    <a:pt x="3370" y="1417"/>
                  </a:lnTo>
                  <a:lnTo>
                    <a:pt x="3297" y="1392"/>
                  </a:lnTo>
                  <a:lnTo>
                    <a:pt x="3248" y="1368"/>
                  </a:lnTo>
                  <a:lnTo>
                    <a:pt x="3224" y="1295"/>
                  </a:lnTo>
                  <a:lnTo>
                    <a:pt x="3028" y="977"/>
                  </a:lnTo>
                  <a:lnTo>
                    <a:pt x="2735" y="1197"/>
                  </a:lnTo>
                  <a:lnTo>
                    <a:pt x="2442" y="1417"/>
                  </a:lnTo>
                  <a:lnTo>
                    <a:pt x="2174" y="1637"/>
                  </a:lnTo>
                  <a:lnTo>
                    <a:pt x="1905" y="1881"/>
                  </a:lnTo>
                  <a:lnTo>
                    <a:pt x="1661" y="2150"/>
                  </a:lnTo>
                  <a:lnTo>
                    <a:pt x="1417" y="2418"/>
                  </a:lnTo>
                  <a:lnTo>
                    <a:pt x="1197" y="2711"/>
                  </a:lnTo>
                  <a:lnTo>
                    <a:pt x="1001" y="3029"/>
                  </a:lnTo>
                  <a:lnTo>
                    <a:pt x="1319" y="3200"/>
                  </a:lnTo>
                  <a:lnTo>
                    <a:pt x="1392" y="3273"/>
                  </a:lnTo>
                  <a:lnTo>
                    <a:pt x="1441" y="3346"/>
                  </a:lnTo>
                  <a:lnTo>
                    <a:pt x="1441" y="3444"/>
                  </a:lnTo>
                  <a:lnTo>
                    <a:pt x="1417" y="3542"/>
                  </a:lnTo>
                  <a:lnTo>
                    <a:pt x="1368" y="3590"/>
                  </a:lnTo>
                  <a:lnTo>
                    <a:pt x="1319" y="3639"/>
                  </a:lnTo>
                  <a:lnTo>
                    <a:pt x="1246" y="3664"/>
                  </a:lnTo>
                  <a:lnTo>
                    <a:pt x="1123" y="3664"/>
                  </a:lnTo>
                  <a:lnTo>
                    <a:pt x="1075" y="3639"/>
                  </a:lnTo>
                  <a:lnTo>
                    <a:pt x="757" y="3444"/>
                  </a:lnTo>
                  <a:lnTo>
                    <a:pt x="586" y="3761"/>
                  </a:lnTo>
                  <a:lnTo>
                    <a:pt x="464" y="4079"/>
                  </a:lnTo>
                  <a:lnTo>
                    <a:pt x="342" y="4421"/>
                  </a:lnTo>
                  <a:lnTo>
                    <a:pt x="220" y="4763"/>
                  </a:lnTo>
                  <a:lnTo>
                    <a:pt x="147" y="5129"/>
                  </a:lnTo>
                  <a:lnTo>
                    <a:pt x="73" y="5471"/>
                  </a:lnTo>
                  <a:lnTo>
                    <a:pt x="24" y="5837"/>
                  </a:lnTo>
                  <a:lnTo>
                    <a:pt x="0" y="6228"/>
                  </a:lnTo>
                  <a:lnTo>
                    <a:pt x="659" y="6228"/>
                  </a:lnTo>
                  <a:lnTo>
                    <a:pt x="757" y="6277"/>
                  </a:lnTo>
                  <a:lnTo>
                    <a:pt x="806" y="6375"/>
                  </a:lnTo>
                  <a:lnTo>
                    <a:pt x="806" y="6472"/>
                  </a:lnTo>
                  <a:lnTo>
                    <a:pt x="806" y="6546"/>
                  </a:lnTo>
                  <a:lnTo>
                    <a:pt x="757" y="6643"/>
                  </a:lnTo>
                  <a:lnTo>
                    <a:pt x="659" y="6692"/>
                  </a:lnTo>
                  <a:lnTo>
                    <a:pt x="562" y="6717"/>
                  </a:lnTo>
                  <a:lnTo>
                    <a:pt x="0" y="6717"/>
                  </a:lnTo>
                  <a:lnTo>
                    <a:pt x="24" y="7083"/>
                  </a:lnTo>
                  <a:lnTo>
                    <a:pt x="73" y="7449"/>
                  </a:lnTo>
                  <a:lnTo>
                    <a:pt x="147" y="7791"/>
                  </a:lnTo>
                  <a:lnTo>
                    <a:pt x="220" y="8158"/>
                  </a:lnTo>
                  <a:lnTo>
                    <a:pt x="342" y="8500"/>
                  </a:lnTo>
                  <a:lnTo>
                    <a:pt x="464" y="8841"/>
                  </a:lnTo>
                  <a:lnTo>
                    <a:pt x="586" y="9159"/>
                  </a:lnTo>
                  <a:lnTo>
                    <a:pt x="757" y="9476"/>
                  </a:lnTo>
                  <a:lnTo>
                    <a:pt x="1075" y="9305"/>
                  </a:lnTo>
                  <a:lnTo>
                    <a:pt x="1172" y="9257"/>
                  </a:lnTo>
                  <a:lnTo>
                    <a:pt x="1270" y="9281"/>
                  </a:lnTo>
                  <a:lnTo>
                    <a:pt x="1343" y="9305"/>
                  </a:lnTo>
                  <a:lnTo>
                    <a:pt x="1417" y="9379"/>
                  </a:lnTo>
                  <a:lnTo>
                    <a:pt x="1441" y="9476"/>
                  </a:lnTo>
                  <a:lnTo>
                    <a:pt x="1441" y="9574"/>
                  </a:lnTo>
                  <a:lnTo>
                    <a:pt x="1392" y="9647"/>
                  </a:lnTo>
                  <a:lnTo>
                    <a:pt x="1319" y="9721"/>
                  </a:lnTo>
                  <a:lnTo>
                    <a:pt x="1001" y="9892"/>
                  </a:lnTo>
                  <a:lnTo>
                    <a:pt x="1197" y="10209"/>
                  </a:lnTo>
                  <a:lnTo>
                    <a:pt x="1417" y="10502"/>
                  </a:lnTo>
                  <a:lnTo>
                    <a:pt x="1661" y="10771"/>
                  </a:lnTo>
                  <a:lnTo>
                    <a:pt x="1905" y="11040"/>
                  </a:lnTo>
                  <a:lnTo>
                    <a:pt x="2174" y="11284"/>
                  </a:lnTo>
                  <a:lnTo>
                    <a:pt x="2442" y="11504"/>
                  </a:lnTo>
                  <a:lnTo>
                    <a:pt x="2735" y="11723"/>
                  </a:lnTo>
                  <a:lnTo>
                    <a:pt x="3028" y="11943"/>
                  </a:lnTo>
                  <a:lnTo>
                    <a:pt x="3224" y="11626"/>
                  </a:lnTo>
                  <a:lnTo>
                    <a:pt x="3273" y="11552"/>
                  </a:lnTo>
                  <a:lnTo>
                    <a:pt x="3370" y="11504"/>
                  </a:lnTo>
                  <a:lnTo>
                    <a:pt x="3468" y="11504"/>
                  </a:lnTo>
                  <a:lnTo>
                    <a:pt x="3541" y="11528"/>
                  </a:lnTo>
                  <a:lnTo>
                    <a:pt x="3615" y="11601"/>
                  </a:lnTo>
                  <a:lnTo>
                    <a:pt x="3663" y="11675"/>
                  </a:lnTo>
                  <a:lnTo>
                    <a:pt x="3663" y="11772"/>
                  </a:lnTo>
                  <a:lnTo>
                    <a:pt x="3639" y="11870"/>
                  </a:lnTo>
                  <a:lnTo>
                    <a:pt x="3444" y="12187"/>
                  </a:lnTo>
                  <a:lnTo>
                    <a:pt x="3761" y="12334"/>
                  </a:lnTo>
                  <a:lnTo>
                    <a:pt x="4103" y="12480"/>
                  </a:lnTo>
                  <a:lnTo>
                    <a:pt x="4445" y="12603"/>
                  </a:lnTo>
                  <a:lnTo>
                    <a:pt x="4787" y="12700"/>
                  </a:lnTo>
                  <a:lnTo>
                    <a:pt x="5129" y="12798"/>
                  </a:lnTo>
                  <a:lnTo>
                    <a:pt x="5495" y="12847"/>
                  </a:lnTo>
                  <a:lnTo>
                    <a:pt x="5862" y="12896"/>
                  </a:lnTo>
                  <a:lnTo>
                    <a:pt x="6228" y="12920"/>
                  </a:lnTo>
                  <a:lnTo>
                    <a:pt x="6228" y="12358"/>
                  </a:lnTo>
                  <a:lnTo>
                    <a:pt x="6252" y="12261"/>
                  </a:lnTo>
                  <a:lnTo>
                    <a:pt x="6301" y="12187"/>
                  </a:lnTo>
                  <a:lnTo>
                    <a:pt x="6374" y="12139"/>
                  </a:lnTo>
                  <a:lnTo>
                    <a:pt x="6472" y="12114"/>
                  </a:lnTo>
                  <a:lnTo>
                    <a:pt x="6570" y="12139"/>
                  </a:lnTo>
                  <a:lnTo>
                    <a:pt x="6643" y="12187"/>
                  </a:lnTo>
                  <a:lnTo>
                    <a:pt x="6692" y="12261"/>
                  </a:lnTo>
                  <a:lnTo>
                    <a:pt x="6716" y="12358"/>
                  </a:lnTo>
                  <a:lnTo>
                    <a:pt x="6716" y="12920"/>
                  </a:lnTo>
                  <a:lnTo>
                    <a:pt x="7083" y="12896"/>
                  </a:lnTo>
                  <a:lnTo>
                    <a:pt x="7449" y="12847"/>
                  </a:lnTo>
                  <a:lnTo>
                    <a:pt x="7815" y="12798"/>
                  </a:lnTo>
                  <a:lnTo>
                    <a:pt x="8157" y="12700"/>
                  </a:lnTo>
                  <a:lnTo>
                    <a:pt x="8499" y="12603"/>
                  </a:lnTo>
                  <a:lnTo>
                    <a:pt x="8841" y="12480"/>
                  </a:lnTo>
                  <a:lnTo>
                    <a:pt x="9183" y="12334"/>
                  </a:lnTo>
                  <a:lnTo>
                    <a:pt x="9501" y="12187"/>
                  </a:lnTo>
                  <a:lnTo>
                    <a:pt x="9305" y="11870"/>
                  </a:lnTo>
                  <a:lnTo>
                    <a:pt x="9281" y="11772"/>
                  </a:lnTo>
                  <a:lnTo>
                    <a:pt x="9281" y="11675"/>
                  </a:lnTo>
                  <a:lnTo>
                    <a:pt x="9330" y="11601"/>
                  </a:lnTo>
                  <a:lnTo>
                    <a:pt x="9403" y="11528"/>
                  </a:lnTo>
                  <a:lnTo>
                    <a:pt x="9476" y="11504"/>
                  </a:lnTo>
                  <a:lnTo>
                    <a:pt x="9574" y="11504"/>
                  </a:lnTo>
                  <a:lnTo>
                    <a:pt x="9672" y="11552"/>
                  </a:lnTo>
                  <a:lnTo>
                    <a:pt x="9720" y="11626"/>
                  </a:lnTo>
                  <a:lnTo>
                    <a:pt x="9916" y="11943"/>
                  </a:lnTo>
                  <a:lnTo>
                    <a:pt x="10209" y="11723"/>
                  </a:lnTo>
                  <a:lnTo>
                    <a:pt x="10502" y="11504"/>
                  </a:lnTo>
                  <a:lnTo>
                    <a:pt x="10771" y="11284"/>
                  </a:lnTo>
                  <a:lnTo>
                    <a:pt x="11039" y="11040"/>
                  </a:lnTo>
                  <a:lnTo>
                    <a:pt x="11283" y="10771"/>
                  </a:lnTo>
                  <a:lnTo>
                    <a:pt x="11528" y="10502"/>
                  </a:lnTo>
                  <a:lnTo>
                    <a:pt x="11747" y="10209"/>
                  </a:lnTo>
                  <a:lnTo>
                    <a:pt x="11943" y="9892"/>
                  </a:lnTo>
                  <a:lnTo>
                    <a:pt x="11625" y="9721"/>
                  </a:lnTo>
                  <a:lnTo>
                    <a:pt x="11552" y="9647"/>
                  </a:lnTo>
                  <a:lnTo>
                    <a:pt x="11503" y="9574"/>
                  </a:lnTo>
                  <a:lnTo>
                    <a:pt x="11503" y="9476"/>
                  </a:lnTo>
                  <a:lnTo>
                    <a:pt x="11528" y="9379"/>
                  </a:lnTo>
                  <a:lnTo>
                    <a:pt x="11601" y="9305"/>
                  </a:lnTo>
                  <a:lnTo>
                    <a:pt x="11674" y="9281"/>
                  </a:lnTo>
                  <a:lnTo>
                    <a:pt x="11772" y="9257"/>
                  </a:lnTo>
                  <a:lnTo>
                    <a:pt x="11870" y="9305"/>
                  </a:lnTo>
                  <a:lnTo>
                    <a:pt x="12187" y="9476"/>
                  </a:lnTo>
                  <a:lnTo>
                    <a:pt x="12358" y="9159"/>
                  </a:lnTo>
                  <a:lnTo>
                    <a:pt x="12480" y="8841"/>
                  </a:lnTo>
                  <a:lnTo>
                    <a:pt x="12602" y="8500"/>
                  </a:lnTo>
                  <a:lnTo>
                    <a:pt x="12724" y="8158"/>
                  </a:lnTo>
                  <a:lnTo>
                    <a:pt x="12798" y="7791"/>
                  </a:lnTo>
                  <a:lnTo>
                    <a:pt x="12871" y="7449"/>
                  </a:lnTo>
                  <a:lnTo>
                    <a:pt x="12920" y="7083"/>
                  </a:lnTo>
                  <a:lnTo>
                    <a:pt x="12944" y="6717"/>
                  </a:lnTo>
                  <a:lnTo>
                    <a:pt x="12382" y="6717"/>
                  </a:lnTo>
                  <a:lnTo>
                    <a:pt x="12285" y="6692"/>
                  </a:lnTo>
                  <a:lnTo>
                    <a:pt x="12187" y="6643"/>
                  </a:lnTo>
                  <a:lnTo>
                    <a:pt x="12138" y="6546"/>
                  </a:lnTo>
                  <a:lnTo>
                    <a:pt x="12138" y="6472"/>
                  </a:lnTo>
                  <a:lnTo>
                    <a:pt x="12138" y="6375"/>
                  </a:lnTo>
                  <a:lnTo>
                    <a:pt x="12187" y="6277"/>
                  </a:lnTo>
                  <a:lnTo>
                    <a:pt x="12285" y="6228"/>
                  </a:lnTo>
                  <a:lnTo>
                    <a:pt x="12944" y="6228"/>
                  </a:lnTo>
                  <a:lnTo>
                    <a:pt x="12920" y="5837"/>
                  </a:lnTo>
                  <a:lnTo>
                    <a:pt x="12871" y="5471"/>
                  </a:lnTo>
                  <a:lnTo>
                    <a:pt x="12798" y="5129"/>
                  </a:lnTo>
                  <a:lnTo>
                    <a:pt x="12724" y="4763"/>
                  </a:lnTo>
                  <a:lnTo>
                    <a:pt x="12602" y="4421"/>
                  </a:lnTo>
                  <a:lnTo>
                    <a:pt x="12480" y="4079"/>
                  </a:lnTo>
                  <a:lnTo>
                    <a:pt x="12358" y="3761"/>
                  </a:lnTo>
                  <a:lnTo>
                    <a:pt x="12187" y="3444"/>
                  </a:lnTo>
                  <a:lnTo>
                    <a:pt x="11870" y="3639"/>
                  </a:lnTo>
                  <a:lnTo>
                    <a:pt x="11821" y="3664"/>
                  </a:lnTo>
                  <a:lnTo>
                    <a:pt x="11699" y="3664"/>
                  </a:lnTo>
                  <a:lnTo>
                    <a:pt x="11625" y="3639"/>
                  </a:lnTo>
                  <a:lnTo>
                    <a:pt x="11577" y="3590"/>
                  </a:lnTo>
                  <a:lnTo>
                    <a:pt x="11528" y="3542"/>
                  </a:lnTo>
                  <a:lnTo>
                    <a:pt x="11503" y="3444"/>
                  </a:lnTo>
                  <a:lnTo>
                    <a:pt x="11503" y="3346"/>
                  </a:lnTo>
                  <a:lnTo>
                    <a:pt x="11552" y="3273"/>
                  </a:lnTo>
                  <a:lnTo>
                    <a:pt x="11625" y="3200"/>
                  </a:lnTo>
                  <a:lnTo>
                    <a:pt x="11943" y="3029"/>
                  </a:lnTo>
                  <a:lnTo>
                    <a:pt x="11747" y="2711"/>
                  </a:lnTo>
                  <a:lnTo>
                    <a:pt x="11528" y="2418"/>
                  </a:lnTo>
                  <a:lnTo>
                    <a:pt x="11283" y="2150"/>
                  </a:lnTo>
                  <a:lnTo>
                    <a:pt x="11039" y="1881"/>
                  </a:lnTo>
                  <a:lnTo>
                    <a:pt x="10771" y="1637"/>
                  </a:lnTo>
                  <a:lnTo>
                    <a:pt x="10502" y="1417"/>
                  </a:lnTo>
                  <a:lnTo>
                    <a:pt x="10209" y="1197"/>
                  </a:lnTo>
                  <a:lnTo>
                    <a:pt x="9916" y="977"/>
                  </a:lnTo>
                  <a:lnTo>
                    <a:pt x="9720" y="1295"/>
                  </a:lnTo>
                  <a:lnTo>
                    <a:pt x="9696" y="1368"/>
                  </a:lnTo>
                  <a:lnTo>
                    <a:pt x="9647" y="1392"/>
                  </a:lnTo>
                  <a:lnTo>
                    <a:pt x="9574" y="1417"/>
                  </a:lnTo>
                  <a:lnTo>
                    <a:pt x="9452" y="1417"/>
                  </a:lnTo>
                  <a:lnTo>
                    <a:pt x="9403" y="1392"/>
                  </a:lnTo>
                  <a:lnTo>
                    <a:pt x="9330" y="1344"/>
                  </a:lnTo>
                  <a:lnTo>
                    <a:pt x="9281" y="1246"/>
                  </a:lnTo>
                  <a:lnTo>
                    <a:pt x="9281" y="1148"/>
                  </a:lnTo>
                  <a:lnTo>
                    <a:pt x="9305" y="1050"/>
                  </a:lnTo>
                  <a:lnTo>
                    <a:pt x="9501" y="733"/>
                  </a:lnTo>
                  <a:lnTo>
                    <a:pt x="9183" y="586"/>
                  </a:lnTo>
                  <a:lnTo>
                    <a:pt x="8841" y="440"/>
                  </a:lnTo>
                  <a:lnTo>
                    <a:pt x="8499" y="318"/>
                  </a:lnTo>
                  <a:lnTo>
                    <a:pt x="8157" y="220"/>
                  </a:lnTo>
                  <a:lnTo>
                    <a:pt x="7815" y="122"/>
                  </a:lnTo>
                  <a:lnTo>
                    <a:pt x="7449" y="74"/>
                  </a:lnTo>
                  <a:lnTo>
                    <a:pt x="7083" y="25"/>
                  </a:lnTo>
                  <a:lnTo>
                    <a:pt x="6716" y="0"/>
                  </a:lnTo>
                  <a:lnTo>
                    <a:pt x="6716" y="562"/>
                  </a:lnTo>
                  <a:lnTo>
                    <a:pt x="6692" y="660"/>
                  </a:lnTo>
                  <a:lnTo>
                    <a:pt x="6643" y="733"/>
                  </a:lnTo>
                  <a:lnTo>
                    <a:pt x="6570" y="782"/>
                  </a:lnTo>
                  <a:lnTo>
                    <a:pt x="6472" y="806"/>
                  </a:lnTo>
                  <a:lnTo>
                    <a:pt x="6374" y="782"/>
                  </a:lnTo>
                  <a:lnTo>
                    <a:pt x="6301" y="733"/>
                  </a:lnTo>
                  <a:lnTo>
                    <a:pt x="6252" y="660"/>
                  </a:lnTo>
                  <a:lnTo>
                    <a:pt x="6228" y="562"/>
                  </a:lnTo>
                  <a:lnTo>
                    <a:pt x="6228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6" name="Google Shape;4458;p39">
            <a:extLst>
              <a:ext uri="{FF2B5EF4-FFF2-40B4-BE49-F238E27FC236}">
                <a16:creationId xmlns:a16="http://schemas.microsoft.com/office/drawing/2014/main" xmlns="" id="{15234ACB-B8E9-5840-A23F-3A9248DAED85}"/>
              </a:ext>
            </a:extLst>
          </p:cNvPr>
          <p:cNvGrpSpPr/>
          <p:nvPr/>
        </p:nvGrpSpPr>
        <p:grpSpPr>
          <a:xfrm>
            <a:off x="3231495" y="2522735"/>
            <a:ext cx="347107" cy="420111"/>
            <a:chOff x="584925" y="922575"/>
            <a:chExt cx="415200" cy="502525"/>
          </a:xfrm>
        </p:grpSpPr>
        <p:sp>
          <p:nvSpPr>
            <p:cNvPr id="327" name="Google Shape;4459;p39">
              <a:extLst>
                <a:ext uri="{FF2B5EF4-FFF2-40B4-BE49-F238E27FC236}">
                  <a16:creationId xmlns:a16="http://schemas.microsoft.com/office/drawing/2014/main" xmlns="" id="{A792C151-276E-FC43-9456-4C541218F157}"/>
                </a:ext>
              </a:extLst>
            </p:cNvPr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l" t="t" r="r" b="b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4460;p39">
              <a:extLst>
                <a:ext uri="{FF2B5EF4-FFF2-40B4-BE49-F238E27FC236}">
                  <a16:creationId xmlns:a16="http://schemas.microsoft.com/office/drawing/2014/main" xmlns="" id="{EA06C3F8-81B8-454B-82F5-59453EA70D3C}"/>
                </a:ext>
              </a:extLst>
            </p:cNvPr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4461;p39">
              <a:extLst>
                <a:ext uri="{FF2B5EF4-FFF2-40B4-BE49-F238E27FC236}">
                  <a16:creationId xmlns:a16="http://schemas.microsoft.com/office/drawing/2014/main" xmlns="" id="{686E3F1A-1ECF-714A-8F6A-22EB0674E03F}"/>
                </a:ext>
              </a:extLst>
            </p:cNvPr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0" name="Google Shape;4462;p39">
            <a:extLst>
              <a:ext uri="{FF2B5EF4-FFF2-40B4-BE49-F238E27FC236}">
                <a16:creationId xmlns:a16="http://schemas.microsoft.com/office/drawing/2014/main" xmlns="" id="{199F0E20-AE52-9A4D-9BC3-13300EF3580A}"/>
              </a:ext>
            </a:extLst>
          </p:cNvPr>
          <p:cNvGrpSpPr/>
          <p:nvPr/>
        </p:nvGrpSpPr>
        <p:grpSpPr>
          <a:xfrm>
            <a:off x="3784802" y="2513038"/>
            <a:ext cx="367547" cy="437980"/>
            <a:chOff x="1246775" y="910975"/>
            <a:chExt cx="439650" cy="523900"/>
          </a:xfrm>
        </p:grpSpPr>
        <p:sp>
          <p:nvSpPr>
            <p:cNvPr id="331" name="Google Shape;4463;p39">
              <a:extLst>
                <a:ext uri="{FF2B5EF4-FFF2-40B4-BE49-F238E27FC236}">
                  <a16:creationId xmlns:a16="http://schemas.microsoft.com/office/drawing/2014/main" xmlns="" id="{6ACC4F2B-D660-AD49-8A3C-94FADFA6769D}"/>
                </a:ext>
              </a:extLst>
            </p:cNvPr>
            <p:cNvSpPr/>
            <p:nvPr/>
          </p:nvSpPr>
          <p:spPr>
            <a:xfrm>
              <a:off x="1246775" y="970800"/>
              <a:ext cx="378575" cy="464075"/>
            </a:xfrm>
            <a:custGeom>
              <a:avLst/>
              <a:gdLst/>
              <a:ahLst/>
              <a:cxnLst/>
              <a:rect l="l" t="t" r="r" b="b"/>
              <a:pathLst>
                <a:path w="15143" h="18563" extrusionOk="0">
                  <a:moveTo>
                    <a:pt x="782" y="1"/>
                  </a:moveTo>
                  <a:lnTo>
                    <a:pt x="636" y="25"/>
                  </a:lnTo>
                  <a:lnTo>
                    <a:pt x="489" y="50"/>
                  </a:lnTo>
                  <a:lnTo>
                    <a:pt x="343" y="123"/>
                  </a:lnTo>
                  <a:lnTo>
                    <a:pt x="220" y="221"/>
                  </a:lnTo>
                  <a:lnTo>
                    <a:pt x="123" y="318"/>
                  </a:lnTo>
                  <a:lnTo>
                    <a:pt x="74" y="465"/>
                  </a:lnTo>
                  <a:lnTo>
                    <a:pt x="25" y="587"/>
                  </a:lnTo>
                  <a:lnTo>
                    <a:pt x="1" y="758"/>
                  </a:lnTo>
                  <a:lnTo>
                    <a:pt x="1" y="17756"/>
                  </a:lnTo>
                  <a:lnTo>
                    <a:pt x="25" y="17903"/>
                  </a:lnTo>
                  <a:lnTo>
                    <a:pt x="74" y="18049"/>
                  </a:lnTo>
                  <a:lnTo>
                    <a:pt x="123" y="18196"/>
                  </a:lnTo>
                  <a:lnTo>
                    <a:pt x="220" y="18318"/>
                  </a:lnTo>
                  <a:lnTo>
                    <a:pt x="343" y="18416"/>
                  </a:lnTo>
                  <a:lnTo>
                    <a:pt x="489" y="18489"/>
                  </a:lnTo>
                  <a:lnTo>
                    <a:pt x="636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8"/>
                  </a:lnTo>
                  <a:lnTo>
                    <a:pt x="14654" y="18489"/>
                  </a:lnTo>
                  <a:lnTo>
                    <a:pt x="14801" y="18416"/>
                  </a:lnTo>
                  <a:lnTo>
                    <a:pt x="14923" y="18318"/>
                  </a:lnTo>
                  <a:lnTo>
                    <a:pt x="15021" y="18196"/>
                  </a:lnTo>
                  <a:lnTo>
                    <a:pt x="15070" y="18049"/>
                  </a:lnTo>
                  <a:lnTo>
                    <a:pt x="15118" y="17903"/>
                  </a:lnTo>
                  <a:lnTo>
                    <a:pt x="15143" y="17756"/>
                  </a:lnTo>
                  <a:lnTo>
                    <a:pt x="15143" y="16608"/>
                  </a:lnTo>
                  <a:lnTo>
                    <a:pt x="2736" y="16608"/>
                  </a:lnTo>
                  <a:lnTo>
                    <a:pt x="2589" y="16584"/>
                  </a:lnTo>
                  <a:lnTo>
                    <a:pt x="2443" y="16535"/>
                  </a:lnTo>
                  <a:lnTo>
                    <a:pt x="2296" y="16462"/>
                  </a:lnTo>
                  <a:lnTo>
                    <a:pt x="2174" y="16364"/>
                  </a:lnTo>
                  <a:lnTo>
                    <a:pt x="2077" y="16242"/>
                  </a:lnTo>
                  <a:lnTo>
                    <a:pt x="2028" y="16096"/>
                  </a:lnTo>
                  <a:lnTo>
                    <a:pt x="1979" y="15949"/>
                  </a:lnTo>
                  <a:lnTo>
                    <a:pt x="1954" y="15802"/>
                  </a:lnTo>
                  <a:lnTo>
                    <a:pt x="1954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4464;p39">
              <a:extLst>
                <a:ext uri="{FF2B5EF4-FFF2-40B4-BE49-F238E27FC236}">
                  <a16:creationId xmlns:a16="http://schemas.microsoft.com/office/drawing/2014/main" xmlns="" id="{4D137C63-237F-8846-91C0-675AE851E14E}"/>
                </a:ext>
              </a:extLst>
            </p:cNvPr>
            <p:cNvSpPr/>
            <p:nvPr/>
          </p:nvSpPr>
          <p:spPr>
            <a:xfrm>
              <a:off x="1307825" y="910975"/>
              <a:ext cx="378600" cy="464050"/>
            </a:xfrm>
            <a:custGeom>
              <a:avLst/>
              <a:gdLst/>
              <a:ahLst/>
              <a:cxnLst/>
              <a:rect l="l" t="t" r="r" b="b"/>
              <a:pathLst>
                <a:path w="15144" h="18562" extrusionOk="0">
                  <a:moveTo>
                    <a:pt x="782" y="0"/>
                  </a:moveTo>
                  <a:lnTo>
                    <a:pt x="636" y="25"/>
                  </a:lnTo>
                  <a:lnTo>
                    <a:pt x="489" y="74"/>
                  </a:lnTo>
                  <a:lnTo>
                    <a:pt x="343" y="147"/>
                  </a:lnTo>
                  <a:lnTo>
                    <a:pt x="221" y="244"/>
                  </a:lnTo>
                  <a:lnTo>
                    <a:pt x="123" y="342"/>
                  </a:lnTo>
                  <a:lnTo>
                    <a:pt x="74" y="489"/>
                  </a:lnTo>
                  <a:lnTo>
                    <a:pt x="25" y="635"/>
                  </a:lnTo>
                  <a:lnTo>
                    <a:pt x="1" y="782"/>
                  </a:lnTo>
                  <a:lnTo>
                    <a:pt x="1" y="17780"/>
                  </a:lnTo>
                  <a:lnTo>
                    <a:pt x="25" y="17951"/>
                  </a:lnTo>
                  <a:lnTo>
                    <a:pt x="74" y="18098"/>
                  </a:lnTo>
                  <a:lnTo>
                    <a:pt x="123" y="18220"/>
                  </a:lnTo>
                  <a:lnTo>
                    <a:pt x="221" y="18342"/>
                  </a:lnTo>
                  <a:lnTo>
                    <a:pt x="343" y="18440"/>
                  </a:lnTo>
                  <a:lnTo>
                    <a:pt x="489" y="18513"/>
                  </a:lnTo>
                  <a:lnTo>
                    <a:pt x="636" y="18562"/>
                  </a:lnTo>
                  <a:lnTo>
                    <a:pt x="14508" y="18562"/>
                  </a:lnTo>
                  <a:lnTo>
                    <a:pt x="14655" y="18513"/>
                  </a:lnTo>
                  <a:lnTo>
                    <a:pt x="14801" y="18440"/>
                  </a:lnTo>
                  <a:lnTo>
                    <a:pt x="14923" y="18342"/>
                  </a:lnTo>
                  <a:lnTo>
                    <a:pt x="15021" y="18220"/>
                  </a:lnTo>
                  <a:lnTo>
                    <a:pt x="15070" y="18098"/>
                  </a:lnTo>
                  <a:lnTo>
                    <a:pt x="15119" y="17951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6" y="3835"/>
                  </a:lnTo>
                  <a:lnTo>
                    <a:pt x="12066" y="3761"/>
                  </a:lnTo>
                  <a:lnTo>
                    <a:pt x="11846" y="3664"/>
                  </a:lnTo>
                  <a:lnTo>
                    <a:pt x="11651" y="3493"/>
                  </a:lnTo>
                  <a:lnTo>
                    <a:pt x="11504" y="3297"/>
                  </a:lnTo>
                  <a:lnTo>
                    <a:pt x="11382" y="3102"/>
                  </a:lnTo>
                  <a:lnTo>
                    <a:pt x="11309" y="2858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4465;p39">
              <a:extLst>
                <a:ext uri="{FF2B5EF4-FFF2-40B4-BE49-F238E27FC236}">
                  <a16:creationId xmlns:a16="http://schemas.microsoft.com/office/drawing/2014/main" xmlns="" id="{6E22FCC8-1DDE-D64D-B791-716B2D2ED320}"/>
                </a:ext>
              </a:extLst>
            </p:cNvPr>
            <p:cNvSpPr/>
            <p:nvPr/>
          </p:nvSpPr>
          <p:spPr>
            <a:xfrm>
              <a:off x="1602125" y="910975"/>
              <a:ext cx="84300" cy="84275"/>
            </a:xfrm>
            <a:custGeom>
              <a:avLst/>
              <a:gdLst/>
              <a:ahLst/>
              <a:cxnLst/>
              <a:rect l="l" t="t" r="r" b="b"/>
              <a:pathLst>
                <a:path w="3372" h="3371" extrusionOk="0">
                  <a:moveTo>
                    <a:pt x="1" y="0"/>
                  </a:moveTo>
                  <a:lnTo>
                    <a:pt x="1" y="2589"/>
                  </a:lnTo>
                  <a:lnTo>
                    <a:pt x="1" y="2760"/>
                  </a:lnTo>
                  <a:lnTo>
                    <a:pt x="50" y="2907"/>
                  </a:lnTo>
                  <a:lnTo>
                    <a:pt x="123" y="3029"/>
                  </a:lnTo>
                  <a:lnTo>
                    <a:pt x="221" y="3151"/>
                  </a:lnTo>
                  <a:lnTo>
                    <a:pt x="343" y="3249"/>
                  </a:lnTo>
                  <a:lnTo>
                    <a:pt x="465" y="3322"/>
                  </a:lnTo>
                  <a:lnTo>
                    <a:pt x="611" y="3371"/>
                  </a:lnTo>
                  <a:lnTo>
                    <a:pt x="3371" y="33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4466;p39">
            <a:extLst>
              <a:ext uri="{FF2B5EF4-FFF2-40B4-BE49-F238E27FC236}">
                <a16:creationId xmlns:a16="http://schemas.microsoft.com/office/drawing/2014/main" xmlns="" id="{77C1F9E2-37BC-3A47-9189-254505C68012}"/>
              </a:ext>
            </a:extLst>
          </p:cNvPr>
          <p:cNvGrpSpPr/>
          <p:nvPr/>
        </p:nvGrpSpPr>
        <p:grpSpPr>
          <a:xfrm>
            <a:off x="4352927" y="2583471"/>
            <a:ext cx="358351" cy="298118"/>
            <a:chOff x="1926350" y="995225"/>
            <a:chExt cx="428650" cy="356600"/>
          </a:xfrm>
        </p:grpSpPr>
        <p:sp>
          <p:nvSpPr>
            <p:cNvPr id="335" name="Google Shape;4467;p39">
              <a:extLst>
                <a:ext uri="{FF2B5EF4-FFF2-40B4-BE49-F238E27FC236}">
                  <a16:creationId xmlns:a16="http://schemas.microsoft.com/office/drawing/2014/main" xmlns="" id="{4CF0CAC9-5EAA-A24D-AD51-F4724004140E}"/>
                </a:ext>
              </a:extLst>
            </p:cNvPr>
            <p:cNvSpPr/>
            <p:nvPr/>
          </p:nvSpPr>
          <p:spPr>
            <a:xfrm>
              <a:off x="1926350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0" y="0"/>
                  </a:moveTo>
                  <a:lnTo>
                    <a:pt x="0" y="489"/>
                  </a:lnTo>
                  <a:lnTo>
                    <a:pt x="25" y="635"/>
                  </a:lnTo>
                  <a:lnTo>
                    <a:pt x="74" y="758"/>
                  </a:lnTo>
                  <a:lnTo>
                    <a:pt x="147" y="855"/>
                  </a:lnTo>
                  <a:lnTo>
                    <a:pt x="245" y="953"/>
                  </a:lnTo>
                  <a:lnTo>
                    <a:pt x="391" y="1026"/>
                  </a:lnTo>
                  <a:lnTo>
                    <a:pt x="562" y="1051"/>
                  </a:lnTo>
                  <a:lnTo>
                    <a:pt x="733" y="1026"/>
                  </a:lnTo>
                  <a:lnTo>
                    <a:pt x="1295" y="855"/>
                  </a:lnTo>
                  <a:lnTo>
                    <a:pt x="1661" y="782"/>
                  </a:lnTo>
                  <a:lnTo>
                    <a:pt x="2076" y="684"/>
                  </a:lnTo>
                  <a:lnTo>
                    <a:pt x="2540" y="611"/>
                  </a:lnTo>
                  <a:lnTo>
                    <a:pt x="3029" y="562"/>
                  </a:lnTo>
                  <a:lnTo>
                    <a:pt x="3591" y="513"/>
                  </a:lnTo>
                  <a:lnTo>
                    <a:pt x="4177" y="489"/>
                  </a:lnTo>
                  <a:lnTo>
                    <a:pt x="4616" y="513"/>
                  </a:lnTo>
                  <a:lnTo>
                    <a:pt x="5032" y="538"/>
                  </a:lnTo>
                  <a:lnTo>
                    <a:pt x="5422" y="611"/>
                  </a:lnTo>
                  <a:lnTo>
                    <a:pt x="5789" y="684"/>
                  </a:lnTo>
                  <a:lnTo>
                    <a:pt x="6131" y="782"/>
                  </a:lnTo>
                  <a:lnTo>
                    <a:pt x="6448" y="880"/>
                  </a:lnTo>
                  <a:lnTo>
                    <a:pt x="6717" y="1002"/>
                  </a:lnTo>
                  <a:lnTo>
                    <a:pt x="6985" y="1124"/>
                  </a:lnTo>
                  <a:lnTo>
                    <a:pt x="7205" y="1246"/>
                  </a:lnTo>
                  <a:lnTo>
                    <a:pt x="7425" y="1393"/>
                  </a:lnTo>
                  <a:lnTo>
                    <a:pt x="7791" y="1661"/>
                  </a:lnTo>
                  <a:lnTo>
                    <a:pt x="8084" y="1930"/>
                  </a:lnTo>
                  <a:lnTo>
                    <a:pt x="8329" y="2150"/>
                  </a:lnTo>
                  <a:lnTo>
                    <a:pt x="8329" y="1661"/>
                  </a:lnTo>
                  <a:lnTo>
                    <a:pt x="8084" y="1441"/>
                  </a:lnTo>
                  <a:lnTo>
                    <a:pt x="7791" y="1173"/>
                  </a:lnTo>
                  <a:lnTo>
                    <a:pt x="7425" y="904"/>
                  </a:lnTo>
                  <a:lnTo>
                    <a:pt x="7205" y="758"/>
                  </a:lnTo>
                  <a:lnTo>
                    <a:pt x="6985" y="635"/>
                  </a:lnTo>
                  <a:lnTo>
                    <a:pt x="6717" y="513"/>
                  </a:lnTo>
                  <a:lnTo>
                    <a:pt x="6448" y="391"/>
                  </a:lnTo>
                  <a:lnTo>
                    <a:pt x="6131" y="294"/>
                  </a:lnTo>
                  <a:lnTo>
                    <a:pt x="5789" y="196"/>
                  </a:lnTo>
                  <a:lnTo>
                    <a:pt x="5422" y="123"/>
                  </a:lnTo>
                  <a:lnTo>
                    <a:pt x="5032" y="49"/>
                  </a:lnTo>
                  <a:lnTo>
                    <a:pt x="4616" y="25"/>
                  </a:lnTo>
                  <a:lnTo>
                    <a:pt x="4177" y="0"/>
                  </a:lnTo>
                  <a:lnTo>
                    <a:pt x="3591" y="25"/>
                  </a:lnTo>
                  <a:lnTo>
                    <a:pt x="3029" y="74"/>
                  </a:lnTo>
                  <a:lnTo>
                    <a:pt x="2540" y="123"/>
                  </a:lnTo>
                  <a:lnTo>
                    <a:pt x="2076" y="196"/>
                  </a:lnTo>
                  <a:lnTo>
                    <a:pt x="1661" y="294"/>
                  </a:lnTo>
                  <a:lnTo>
                    <a:pt x="1295" y="367"/>
                  </a:lnTo>
                  <a:lnTo>
                    <a:pt x="733" y="538"/>
                  </a:lnTo>
                  <a:lnTo>
                    <a:pt x="562" y="562"/>
                  </a:lnTo>
                  <a:lnTo>
                    <a:pt x="391" y="538"/>
                  </a:lnTo>
                  <a:lnTo>
                    <a:pt x="245" y="465"/>
                  </a:lnTo>
                  <a:lnTo>
                    <a:pt x="147" y="367"/>
                  </a:lnTo>
                  <a:lnTo>
                    <a:pt x="74" y="269"/>
                  </a:lnTo>
                  <a:lnTo>
                    <a:pt x="25" y="1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4468;p39">
              <a:extLst>
                <a:ext uri="{FF2B5EF4-FFF2-40B4-BE49-F238E27FC236}">
                  <a16:creationId xmlns:a16="http://schemas.microsoft.com/office/drawing/2014/main" xmlns="" id="{3D5F84EC-4606-014D-A2EA-3C73ABA9D90A}"/>
                </a:ext>
              </a:extLst>
            </p:cNvPr>
            <p:cNvSpPr/>
            <p:nvPr/>
          </p:nvSpPr>
          <p:spPr>
            <a:xfrm>
              <a:off x="2146775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4152" y="0"/>
                  </a:moveTo>
                  <a:lnTo>
                    <a:pt x="3712" y="25"/>
                  </a:lnTo>
                  <a:lnTo>
                    <a:pt x="3297" y="49"/>
                  </a:lnTo>
                  <a:lnTo>
                    <a:pt x="2907" y="123"/>
                  </a:lnTo>
                  <a:lnTo>
                    <a:pt x="2540" y="196"/>
                  </a:lnTo>
                  <a:lnTo>
                    <a:pt x="2198" y="294"/>
                  </a:lnTo>
                  <a:lnTo>
                    <a:pt x="1881" y="391"/>
                  </a:lnTo>
                  <a:lnTo>
                    <a:pt x="1612" y="513"/>
                  </a:lnTo>
                  <a:lnTo>
                    <a:pt x="1343" y="635"/>
                  </a:lnTo>
                  <a:lnTo>
                    <a:pt x="1124" y="758"/>
                  </a:lnTo>
                  <a:lnTo>
                    <a:pt x="904" y="904"/>
                  </a:lnTo>
                  <a:lnTo>
                    <a:pt x="537" y="1173"/>
                  </a:lnTo>
                  <a:lnTo>
                    <a:pt x="244" y="1441"/>
                  </a:lnTo>
                  <a:lnTo>
                    <a:pt x="0" y="1661"/>
                  </a:lnTo>
                  <a:lnTo>
                    <a:pt x="0" y="2150"/>
                  </a:lnTo>
                  <a:lnTo>
                    <a:pt x="244" y="1930"/>
                  </a:lnTo>
                  <a:lnTo>
                    <a:pt x="537" y="1661"/>
                  </a:lnTo>
                  <a:lnTo>
                    <a:pt x="904" y="1393"/>
                  </a:lnTo>
                  <a:lnTo>
                    <a:pt x="1124" y="1246"/>
                  </a:lnTo>
                  <a:lnTo>
                    <a:pt x="1343" y="1124"/>
                  </a:lnTo>
                  <a:lnTo>
                    <a:pt x="1612" y="1002"/>
                  </a:lnTo>
                  <a:lnTo>
                    <a:pt x="1881" y="880"/>
                  </a:lnTo>
                  <a:lnTo>
                    <a:pt x="2198" y="782"/>
                  </a:lnTo>
                  <a:lnTo>
                    <a:pt x="2540" y="684"/>
                  </a:lnTo>
                  <a:lnTo>
                    <a:pt x="2907" y="611"/>
                  </a:lnTo>
                  <a:lnTo>
                    <a:pt x="3297" y="538"/>
                  </a:lnTo>
                  <a:lnTo>
                    <a:pt x="3712" y="513"/>
                  </a:lnTo>
                  <a:lnTo>
                    <a:pt x="4152" y="489"/>
                  </a:lnTo>
                  <a:lnTo>
                    <a:pt x="4738" y="513"/>
                  </a:lnTo>
                  <a:lnTo>
                    <a:pt x="5300" y="562"/>
                  </a:lnTo>
                  <a:lnTo>
                    <a:pt x="5788" y="611"/>
                  </a:lnTo>
                  <a:lnTo>
                    <a:pt x="6252" y="684"/>
                  </a:lnTo>
                  <a:lnTo>
                    <a:pt x="6668" y="782"/>
                  </a:lnTo>
                  <a:lnTo>
                    <a:pt x="7034" y="855"/>
                  </a:lnTo>
                  <a:lnTo>
                    <a:pt x="7596" y="1026"/>
                  </a:lnTo>
                  <a:lnTo>
                    <a:pt x="7767" y="1051"/>
                  </a:lnTo>
                  <a:lnTo>
                    <a:pt x="7938" y="1026"/>
                  </a:lnTo>
                  <a:lnTo>
                    <a:pt x="8084" y="953"/>
                  </a:lnTo>
                  <a:lnTo>
                    <a:pt x="8182" y="855"/>
                  </a:lnTo>
                  <a:lnTo>
                    <a:pt x="8255" y="758"/>
                  </a:lnTo>
                  <a:lnTo>
                    <a:pt x="8304" y="635"/>
                  </a:lnTo>
                  <a:lnTo>
                    <a:pt x="8328" y="489"/>
                  </a:lnTo>
                  <a:lnTo>
                    <a:pt x="8328" y="0"/>
                  </a:lnTo>
                  <a:lnTo>
                    <a:pt x="8304" y="147"/>
                  </a:lnTo>
                  <a:lnTo>
                    <a:pt x="8255" y="269"/>
                  </a:lnTo>
                  <a:lnTo>
                    <a:pt x="8182" y="367"/>
                  </a:lnTo>
                  <a:lnTo>
                    <a:pt x="8084" y="465"/>
                  </a:lnTo>
                  <a:lnTo>
                    <a:pt x="7938" y="538"/>
                  </a:lnTo>
                  <a:lnTo>
                    <a:pt x="7767" y="562"/>
                  </a:lnTo>
                  <a:lnTo>
                    <a:pt x="7596" y="538"/>
                  </a:lnTo>
                  <a:lnTo>
                    <a:pt x="7034" y="367"/>
                  </a:lnTo>
                  <a:lnTo>
                    <a:pt x="6668" y="294"/>
                  </a:lnTo>
                  <a:lnTo>
                    <a:pt x="6252" y="196"/>
                  </a:lnTo>
                  <a:lnTo>
                    <a:pt x="5788" y="123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4469;p39">
              <a:extLst>
                <a:ext uri="{FF2B5EF4-FFF2-40B4-BE49-F238E27FC236}">
                  <a16:creationId xmlns:a16="http://schemas.microsoft.com/office/drawing/2014/main" xmlns="" id="{EB9AC169-C61A-1D42-A846-BD5BC95407A2}"/>
                </a:ext>
              </a:extLst>
            </p:cNvPr>
            <p:cNvSpPr/>
            <p:nvPr/>
          </p:nvSpPr>
          <p:spPr>
            <a:xfrm>
              <a:off x="1926350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4177" y="1"/>
                  </a:moveTo>
                  <a:lnTo>
                    <a:pt x="3591" y="25"/>
                  </a:lnTo>
                  <a:lnTo>
                    <a:pt x="3029" y="74"/>
                  </a:lnTo>
                  <a:lnTo>
                    <a:pt x="2467" y="196"/>
                  </a:lnTo>
                  <a:lnTo>
                    <a:pt x="1905" y="343"/>
                  </a:lnTo>
                  <a:lnTo>
                    <a:pt x="1393" y="538"/>
                  </a:lnTo>
                  <a:lnTo>
                    <a:pt x="929" y="758"/>
                  </a:lnTo>
                  <a:lnTo>
                    <a:pt x="513" y="978"/>
                  </a:lnTo>
                  <a:lnTo>
                    <a:pt x="342" y="1124"/>
                  </a:lnTo>
                  <a:lnTo>
                    <a:pt x="196" y="1246"/>
                  </a:lnTo>
                  <a:lnTo>
                    <a:pt x="123" y="1319"/>
                  </a:lnTo>
                  <a:lnTo>
                    <a:pt x="49" y="1442"/>
                  </a:lnTo>
                  <a:lnTo>
                    <a:pt x="25" y="1539"/>
                  </a:lnTo>
                  <a:lnTo>
                    <a:pt x="0" y="1661"/>
                  </a:lnTo>
                  <a:lnTo>
                    <a:pt x="0" y="11626"/>
                  </a:lnTo>
                  <a:lnTo>
                    <a:pt x="25" y="11773"/>
                  </a:lnTo>
                  <a:lnTo>
                    <a:pt x="74" y="11895"/>
                  </a:lnTo>
                  <a:lnTo>
                    <a:pt x="147" y="11992"/>
                  </a:lnTo>
                  <a:lnTo>
                    <a:pt x="245" y="12090"/>
                  </a:lnTo>
                  <a:lnTo>
                    <a:pt x="391" y="12163"/>
                  </a:lnTo>
                  <a:lnTo>
                    <a:pt x="562" y="12188"/>
                  </a:lnTo>
                  <a:lnTo>
                    <a:pt x="733" y="12163"/>
                  </a:lnTo>
                  <a:lnTo>
                    <a:pt x="1295" y="11992"/>
                  </a:lnTo>
                  <a:lnTo>
                    <a:pt x="1661" y="11919"/>
                  </a:lnTo>
                  <a:lnTo>
                    <a:pt x="2076" y="11821"/>
                  </a:lnTo>
                  <a:lnTo>
                    <a:pt x="2540" y="11748"/>
                  </a:lnTo>
                  <a:lnTo>
                    <a:pt x="3029" y="11699"/>
                  </a:lnTo>
                  <a:lnTo>
                    <a:pt x="3591" y="11650"/>
                  </a:lnTo>
                  <a:lnTo>
                    <a:pt x="4177" y="11626"/>
                  </a:lnTo>
                  <a:lnTo>
                    <a:pt x="4616" y="11650"/>
                  </a:lnTo>
                  <a:lnTo>
                    <a:pt x="5032" y="11675"/>
                  </a:lnTo>
                  <a:lnTo>
                    <a:pt x="5422" y="11748"/>
                  </a:lnTo>
                  <a:lnTo>
                    <a:pt x="5789" y="11821"/>
                  </a:lnTo>
                  <a:lnTo>
                    <a:pt x="6131" y="11919"/>
                  </a:lnTo>
                  <a:lnTo>
                    <a:pt x="6448" y="12017"/>
                  </a:lnTo>
                  <a:lnTo>
                    <a:pt x="6717" y="12139"/>
                  </a:lnTo>
                  <a:lnTo>
                    <a:pt x="6985" y="12261"/>
                  </a:lnTo>
                  <a:lnTo>
                    <a:pt x="7205" y="12383"/>
                  </a:lnTo>
                  <a:lnTo>
                    <a:pt x="7425" y="12530"/>
                  </a:lnTo>
                  <a:lnTo>
                    <a:pt x="7791" y="12798"/>
                  </a:lnTo>
                  <a:lnTo>
                    <a:pt x="8084" y="13067"/>
                  </a:lnTo>
                  <a:lnTo>
                    <a:pt x="8329" y="13287"/>
                  </a:lnTo>
                  <a:lnTo>
                    <a:pt x="8329" y="2199"/>
                  </a:lnTo>
                  <a:lnTo>
                    <a:pt x="8329" y="2101"/>
                  </a:lnTo>
                  <a:lnTo>
                    <a:pt x="8280" y="1979"/>
                  </a:lnTo>
                  <a:lnTo>
                    <a:pt x="8231" y="1881"/>
                  </a:lnTo>
                  <a:lnTo>
                    <a:pt x="8158" y="1808"/>
                  </a:lnTo>
                  <a:lnTo>
                    <a:pt x="8036" y="1686"/>
                  </a:lnTo>
                  <a:lnTo>
                    <a:pt x="7767" y="1442"/>
                  </a:lnTo>
                  <a:lnTo>
                    <a:pt x="7449" y="1173"/>
                  </a:lnTo>
                  <a:lnTo>
                    <a:pt x="7083" y="904"/>
                  </a:lnTo>
                  <a:lnTo>
                    <a:pt x="6644" y="611"/>
                  </a:lnTo>
                  <a:lnTo>
                    <a:pt x="6375" y="489"/>
                  </a:lnTo>
                  <a:lnTo>
                    <a:pt x="6131" y="367"/>
                  </a:lnTo>
                  <a:lnTo>
                    <a:pt x="5838" y="269"/>
                  </a:lnTo>
                  <a:lnTo>
                    <a:pt x="5544" y="172"/>
                  </a:lnTo>
                  <a:lnTo>
                    <a:pt x="5227" y="98"/>
                  </a:lnTo>
                  <a:lnTo>
                    <a:pt x="4885" y="49"/>
                  </a:lnTo>
                  <a:lnTo>
                    <a:pt x="4543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4470;p39">
              <a:extLst>
                <a:ext uri="{FF2B5EF4-FFF2-40B4-BE49-F238E27FC236}">
                  <a16:creationId xmlns:a16="http://schemas.microsoft.com/office/drawing/2014/main" xmlns="" id="{F0795EC3-5F70-754B-96A2-89E729DB14BF}"/>
                </a:ext>
              </a:extLst>
            </p:cNvPr>
            <p:cNvSpPr/>
            <p:nvPr/>
          </p:nvSpPr>
          <p:spPr>
            <a:xfrm>
              <a:off x="2146775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3786" y="1"/>
                  </a:moveTo>
                  <a:lnTo>
                    <a:pt x="3444" y="49"/>
                  </a:lnTo>
                  <a:lnTo>
                    <a:pt x="3102" y="98"/>
                  </a:lnTo>
                  <a:lnTo>
                    <a:pt x="2784" y="172"/>
                  </a:lnTo>
                  <a:lnTo>
                    <a:pt x="2491" y="269"/>
                  </a:lnTo>
                  <a:lnTo>
                    <a:pt x="2198" y="367"/>
                  </a:lnTo>
                  <a:lnTo>
                    <a:pt x="1954" y="489"/>
                  </a:lnTo>
                  <a:lnTo>
                    <a:pt x="1685" y="611"/>
                  </a:lnTo>
                  <a:lnTo>
                    <a:pt x="1246" y="904"/>
                  </a:lnTo>
                  <a:lnTo>
                    <a:pt x="879" y="1173"/>
                  </a:lnTo>
                  <a:lnTo>
                    <a:pt x="562" y="1442"/>
                  </a:lnTo>
                  <a:lnTo>
                    <a:pt x="293" y="1686"/>
                  </a:lnTo>
                  <a:lnTo>
                    <a:pt x="171" y="1808"/>
                  </a:lnTo>
                  <a:lnTo>
                    <a:pt x="98" y="1881"/>
                  </a:lnTo>
                  <a:lnTo>
                    <a:pt x="49" y="1979"/>
                  </a:lnTo>
                  <a:lnTo>
                    <a:pt x="0" y="2101"/>
                  </a:lnTo>
                  <a:lnTo>
                    <a:pt x="0" y="2199"/>
                  </a:lnTo>
                  <a:lnTo>
                    <a:pt x="0" y="13287"/>
                  </a:lnTo>
                  <a:lnTo>
                    <a:pt x="244" y="13067"/>
                  </a:lnTo>
                  <a:lnTo>
                    <a:pt x="537" y="12798"/>
                  </a:lnTo>
                  <a:lnTo>
                    <a:pt x="904" y="12530"/>
                  </a:lnTo>
                  <a:lnTo>
                    <a:pt x="1124" y="12383"/>
                  </a:lnTo>
                  <a:lnTo>
                    <a:pt x="1343" y="12261"/>
                  </a:lnTo>
                  <a:lnTo>
                    <a:pt x="1612" y="12139"/>
                  </a:lnTo>
                  <a:lnTo>
                    <a:pt x="1881" y="12017"/>
                  </a:lnTo>
                  <a:lnTo>
                    <a:pt x="2198" y="11919"/>
                  </a:lnTo>
                  <a:lnTo>
                    <a:pt x="2540" y="11821"/>
                  </a:lnTo>
                  <a:lnTo>
                    <a:pt x="2907" y="11748"/>
                  </a:lnTo>
                  <a:lnTo>
                    <a:pt x="3297" y="11675"/>
                  </a:lnTo>
                  <a:lnTo>
                    <a:pt x="3712" y="11650"/>
                  </a:lnTo>
                  <a:lnTo>
                    <a:pt x="4152" y="11626"/>
                  </a:lnTo>
                  <a:lnTo>
                    <a:pt x="4738" y="11650"/>
                  </a:lnTo>
                  <a:lnTo>
                    <a:pt x="5300" y="11699"/>
                  </a:lnTo>
                  <a:lnTo>
                    <a:pt x="5788" y="11748"/>
                  </a:lnTo>
                  <a:lnTo>
                    <a:pt x="6252" y="11821"/>
                  </a:lnTo>
                  <a:lnTo>
                    <a:pt x="6668" y="11919"/>
                  </a:lnTo>
                  <a:lnTo>
                    <a:pt x="7034" y="11992"/>
                  </a:lnTo>
                  <a:lnTo>
                    <a:pt x="7596" y="12163"/>
                  </a:lnTo>
                  <a:lnTo>
                    <a:pt x="7767" y="12188"/>
                  </a:lnTo>
                  <a:lnTo>
                    <a:pt x="7938" y="12163"/>
                  </a:lnTo>
                  <a:lnTo>
                    <a:pt x="8084" y="12090"/>
                  </a:lnTo>
                  <a:lnTo>
                    <a:pt x="8182" y="11992"/>
                  </a:lnTo>
                  <a:lnTo>
                    <a:pt x="8255" y="11895"/>
                  </a:lnTo>
                  <a:lnTo>
                    <a:pt x="8304" y="11773"/>
                  </a:lnTo>
                  <a:lnTo>
                    <a:pt x="8328" y="11626"/>
                  </a:lnTo>
                  <a:lnTo>
                    <a:pt x="8328" y="1661"/>
                  </a:lnTo>
                  <a:lnTo>
                    <a:pt x="8304" y="1539"/>
                  </a:lnTo>
                  <a:lnTo>
                    <a:pt x="8280" y="1442"/>
                  </a:lnTo>
                  <a:lnTo>
                    <a:pt x="8206" y="1319"/>
                  </a:lnTo>
                  <a:lnTo>
                    <a:pt x="8133" y="1246"/>
                  </a:lnTo>
                  <a:lnTo>
                    <a:pt x="7987" y="1124"/>
                  </a:lnTo>
                  <a:lnTo>
                    <a:pt x="7816" y="978"/>
                  </a:lnTo>
                  <a:lnTo>
                    <a:pt x="7400" y="758"/>
                  </a:lnTo>
                  <a:lnTo>
                    <a:pt x="6936" y="538"/>
                  </a:lnTo>
                  <a:lnTo>
                    <a:pt x="6423" y="343"/>
                  </a:lnTo>
                  <a:lnTo>
                    <a:pt x="5862" y="196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9" name="Google Shape;4471;p39">
            <a:extLst>
              <a:ext uri="{FF2B5EF4-FFF2-40B4-BE49-F238E27FC236}">
                <a16:creationId xmlns:a16="http://schemas.microsoft.com/office/drawing/2014/main" xmlns="" id="{CEF8B053-EA85-5149-90A9-F6DBD7BC5924}"/>
              </a:ext>
            </a:extLst>
          </p:cNvPr>
          <p:cNvSpPr/>
          <p:nvPr/>
        </p:nvSpPr>
        <p:spPr>
          <a:xfrm>
            <a:off x="4920612" y="2558485"/>
            <a:ext cx="350200" cy="348152"/>
          </a:xfrm>
          <a:custGeom>
            <a:avLst/>
            <a:gdLst/>
            <a:ahLst/>
            <a:cxnLst/>
            <a:rect l="l" t="t" r="r" b="b"/>
            <a:pathLst>
              <a:path w="16756" h="16658" extrusionOk="0">
                <a:moveTo>
                  <a:pt x="13287" y="2565"/>
                </a:moveTo>
                <a:lnTo>
                  <a:pt x="13482" y="2590"/>
                </a:lnTo>
                <a:lnTo>
                  <a:pt x="13653" y="2663"/>
                </a:lnTo>
                <a:lnTo>
                  <a:pt x="13800" y="2736"/>
                </a:lnTo>
                <a:lnTo>
                  <a:pt x="13922" y="2858"/>
                </a:lnTo>
                <a:lnTo>
                  <a:pt x="14069" y="3005"/>
                </a:lnTo>
                <a:lnTo>
                  <a:pt x="14142" y="3176"/>
                </a:lnTo>
                <a:lnTo>
                  <a:pt x="14191" y="3371"/>
                </a:lnTo>
                <a:lnTo>
                  <a:pt x="14215" y="3567"/>
                </a:lnTo>
                <a:lnTo>
                  <a:pt x="14191" y="3738"/>
                </a:lnTo>
                <a:lnTo>
                  <a:pt x="14142" y="3884"/>
                </a:lnTo>
                <a:lnTo>
                  <a:pt x="14069" y="4055"/>
                </a:lnTo>
                <a:lnTo>
                  <a:pt x="13922" y="4202"/>
                </a:lnTo>
                <a:lnTo>
                  <a:pt x="13800" y="4348"/>
                </a:lnTo>
                <a:lnTo>
                  <a:pt x="13653" y="4446"/>
                </a:lnTo>
                <a:lnTo>
                  <a:pt x="13482" y="4495"/>
                </a:lnTo>
                <a:lnTo>
                  <a:pt x="13067" y="4495"/>
                </a:lnTo>
                <a:lnTo>
                  <a:pt x="12896" y="4446"/>
                </a:lnTo>
                <a:lnTo>
                  <a:pt x="12725" y="4348"/>
                </a:lnTo>
                <a:lnTo>
                  <a:pt x="12554" y="4202"/>
                </a:lnTo>
                <a:lnTo>
                  <a:pt x="12481" y="4055"/>
                </a:lnTo>
                <a:lnTo>
                  <a:pt x="12408" y="3884"/>
                </a:lnTo>
                <a:lnTo>
                  <a:pt x="12359" y="3738"/>
                </a:lnTo>
                <a:lnTo>
                  <a:pt x="12359" y="3567"/>
                </a:lnTo>
                <a:lnTo>
                  <a:pt x="12359" y="3371"/>
                </a:lnTo>
                <a:lnTo>
                  <a:pt x="12408" y="3176"/>
                </a:lnTo>
                <a:lnTo>
                  <a:pt x="12481" y="3005"/>
                </a:lnTo>
                <a:lnTo>
                  <a:pt x="12554" y="2858"/>
                </a:lnTo>
                <a:lnTo>
                  <a:pt x="12725" y="2736"/>
                </a:lnTo>
                <a:lnTo>
                  <a:pt x="12896" y="2663"/>
                </a:lnTo>
                <a:lnTo>
                  <a:pt x="13067" y="2590"/>
                </a:lnTo>
                <a:lnTo>
                  <a:pt x="13287" y="2565"/>
                </a:lnTo>
                <a:close/>
                <a:moveTo>
                  <a:pt x="10845" y="1"/>
                </a:moveTo>
                <a:lnTo>
                  <a:pt x="10527" y="25"/>
                </a:lnTo>
                <a:lnTo>
                  <a:pt x="10210" y="74"/>
                </a:lnTo>
                <a:lnTo>
                  <a:pt x="9868" y="172"/>
                </a:lnTo>
                <a:lnTo>
                  <a:pt x="9477" y="318"/>
                </a:lnTo>
                <a:lnTo>
                  <a:pt x="9184" y="489"/>
                </a:lnTo>
                <a:lnTo>
                  <a:pt x="8891" y="660"/>
                </a:lnTo>
                <a:lnTo>
                  <a:pt x="8622" y="831"/>
                </a:lnTo>
                <a:lnTo>
                  <a:pt x="8525" y="953"/>
                </a:lnTo>
                <a:lnTo>
                  <a:pt x="8427" y="1051"/>
                </a:lnTo>
                <a:lnTo>
                  <a:pt x="416" y="8866"/>
                </a:lnTo>
                <a:lnTo>
                  <a:pt x="270" y="9086"/>
                </a:lnTo>
                <a:lnTo>
                  <a:pt x="123" y="9355"/>
                </a:lnTo>
                <a:lnTo>
                  <a:pt x="25" y="9624"/>
                </a:lnTo>
                <a:lnTo>
                  <a:pt x="1" y="9746"/>
                </a:lnTo>
                <a:lnTo>
                  <a:pt x="1" y="9917"/>
                </a:lnTo>
                <a:lnTo>
                  <a:pt x="1" y="10039"/>
                </a:lnTo>
                <a:lnTo>
                  <a:pt x="25" y="10136"/>
                </a:lnTo>
                <a:lnTo>
                  <a:pt x="123" y="10381"/>
                </a:lnTo>
                <a:lnTo>
                  <a:pt x="270" y="10625"/>
                </a:lnTo>
                <a:lnTo>
                  <a:pt x="416" y="10869"/>
                </a:lnTo>
                <a:lnTo>
                  <a:pt x="5911" y="16242"/>
                </a:lnTo>
                <a:lnTo>
                  <a:pt x="6009" y="16340"/>
                </a:lnTo>
                <a:lnTo>
                  <a:pt x="6131" y="16438"/>
                </a:lnTo>
                <a:lnTo>
                  <a:pt x="6253" y="16511"/>
                </a:lnTo>
                <a:lnTo>
                  <a:pt x="6400" y="16560"/>
                </a:lnTo>
                <a:lnTo>
                  <a:pt x="6522" y="16609"/>
                </a:lnTo>
                <a:lnTo>
                  <a:pt x="6668" y="16633"/>
                </a:lnTo>
                <a:lnTo>
                  <a:pt x="6961" y="16657"/>
                </a:lnTo>
                <a:lnTo>
                  <a:pt x="7206" y="16633"/>
                </a:lnTo>
                <a:lnTo>
                  <a:pt x="7474" y="16560"/>
                </a:lnTo>
                <a:lnTo>
                  <a:pt x="7596" y="16511"/>
                </a:lnTo>
                <a:lnTo>
                  <a:pt x="7719" y="16438"/>
                </a:lnTo>
                <a:lnTo>
                  <a:pt x="7816" y="16340"/>
                </a:lnTo>
                <a:lnTo>
                  <a:pt x="7914" y="16242"/>
                </a:lnTo>
                <a:lnTo>
                  <a:pt x="15803" y="8427"/>
                </a:lnTo>
                <a:lnTo>
                  <a:pt x="15974" y="8183"/>
                </a:lnTo>
                <a:lnTo>
                  <a:pt x="16169" y="7938"/>
                </a:lnTo>
                <a:lnTo>
                  <a:pt x="16242" y="7792"/>
                </a:lnTo>
                <a:lnTo>
                  <a:pt x="16340" y="7645"/>
                </a:lnTo>
                <a:lnTo>
                  <a:pt x="16389" y="7474"/>
                </a:lnTo>
                <a:lnTo>
                  <a:pt x="16438" y="7279"/>
                </a:lnTo>
                <a:lnTo>
                  <a:pt x="16584" y="6961"/>
                </a:lnTo>
                <a:lnTo>
                  <a:pt x="16682" y="6644"/>
                </a:lnTo>
                <a:lnTo>
                  <a:pt x="16731" y="6326"/>
                </a:lnTo>
                <a:lnTo>
                  <a:pt x="16755" y="6009"/>
                </a:lnTo>
                <a:lnTo>
                  <a:pt x="16755" y="1491"/>
                </a:lnTo>
                <a:lnTo>
                  <a:pt x="16731" y="1173"/>
                </a:lnTo>
                <a:lnTo>
                  <a:pt x="16706" y="1051"/>
                </a:lnTo>
                <a:lnTo>
                  <a:pt x="16657" y="905"/>
                </a:lnTo>
                <a:lnTo>
                  <a:pt x="16609" y="782"/>
                </a:lnTo>
                <a:lnTo>
                  <a:pt x="16535" y="660"/>
                </a:lnTo>
                <a:lnTo>
                  <a:pt x="16438" y="538"/>
                </a:lnTo>
                <a:lnTo>
                  <a:pt x="16340" y="416"/>
                </a:lnTo>
                <a:lnTo>
                  <a:pt x="16144" y="270"/>
                </a:lnTo>
                <a:lnTo>
                  <a:pt x="15900" y="123"/>
                </a:lnTo>
                <a:lnTo>
                  <a:pt x="15632" y="50"/>
                </a:lnTo>
                <a:lnTo>
                  <a:pt x="15509" y="1"/>
                </a:lnTo>
                <a:close/>
              </a:path>
            </a:pathLst>
          </a:custGeom>
          <a:solidFill>
            <a:srgbClr val="3A3F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3A3F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4472;p39">
            <a:extLst>
              <a:ext uri="{FF2B5EF4-FFF2-40B4-BE49-F238E27FC236}">
                <a16:creationId xmlns:a16="http://schemas.microsoft.com/office/drawing/2014/main" xmlns="" id="{22092599-94F2-8445-8DCD-23FEEFAB321B}"/>
              </a:ext>
            </a:extLst>
          </p:cNvPr>
          <p:cNvSpPr/>
          <p:nvPr/>
        </p:nvSpPr>
        <p:spPr>
          <a:xfrm>
            <a:off x="5484683" y="2575853"/>
            <a:ext cx="349155" cy="313437"/>
          </a:xfrm>
          <a:custGeom>
            <a:avLst/>
            <a:gdLst/>
            <a:ahLst/>
            <a:cxnLst/>
            <a:rect l="l" t="t" r="r" b="b"/>
            <a:pathLst>
              <a:path w="16706" h="14997" extrusionOk="0">
                <a:moveTo>
                  <a:pt x="4299" y="0"/>
                </a:moveTo>
                <a:lnTo>
                  <a:pt x="3859" y="25"/>
                </a:lnTo>
                <a:lnTo>
                  <a:pt x="3444" y="74"/>
                </a:lnTo>
                <a:lnTo>
                  <a:pt x="3029" y="196"/>
                </a:lnTo>
                <a:lnTo>
                  <a:pt x="2614" y="342"/>
                </a:lnTo>
                <a:lnTo>
                  <a:pt x="2247" y="513"/>
                </a:lnTo>
                <a:lnTo>
                  <a:pt x="1905" y="733"/>
                </a:lnTo>
                <a:lnTo>
                  <a:pt x="1563" y="977"/>
                </a:lnTo>
                <a:lnTo>
                  <a:pt x="1270" y="1246"/>
                </a:lnTo>
                <a:lnTo>
                  <a:pt x="977" y="1563"/>
                </a:lnTo>
                <a:lnTo>
                  <a:pt x="733" y="1881"/>
                </a:lnTo>
                <a:lnTo>
                  <a:pt x="513" y="2247"/>
                </a:lnTo>
                <a:lnTo>
                  <a:pt x="342" y="2614"/>
                </a:lnTo>
                <a:lnTo>
                  <a:pt x="196" y="3004"/>
                </a:lnTo>
                <a:lnTo>
                  <a:pt x="98" y="3420"/>
                </a:lnTo>
                <a:lnTo>
                  <a:pt x="25" y="3859"/>
                </a:lnTo>
                <a:lnTo>
                  <a:pt x="0" y="4299"/>
                </a:lnTo>
                <a:lnTo>
                  <a:pt x="0" y="4592"/>
                </a:lnTo>
                <a:lnTo>
                  <a:pt x="25" y="4885"/>
                </a:lnTo>
                <a:lnTo>
                  <a:pt x="122" y="5447"/>
                </a:lnTo>
                <a:lnTo>
                  <a:pt x="245" y="6008"/>
                </a:lnTo>
                <a:lnTo>
                  <a:pt x="440" y="6546"/>
                </a:lnTo>
                <a:lnTo>
                  <a:pt x="660" y="7059"/>
                </a:lnTo>
                <a:lnTo>
                  <a:pt x="928" y="7547"/>
                </a:lnTo>
                <a:lnTo>
                  <a:pt x="1197" y="8011"/>
                </a:lnTo>
                <a:lnTo>
                  <a:pt x="1515" y="8475"/>
                </a:lnTo>
                <a:lnTo>
                  <a:pt x="1856" y="8915"/>
                </a:lnTo>
                <a:lnTo>
                  <a:pt x="2198" y="9330"/>
                </a:lnTo>
                <a:lnTo>
                  <a:pt x="2565" y="9745"/>
                </a:lnTo>
                <a:lnTo>
                  <a:pt x="2931" y="10136"/>
                </a:lnTo>
                <a:lnTo>
                  <a:pt x="3639" y="10869"/>
                </a:lnTo>
                <a:lnTo>
                  <a:pt x="4299" y="11528"/>
                </a:lnTo>
                <a:lnTo>
                  <a:pt x="4861" y="12065"/>
                </a:lnTo>
                <a:lnTo>
                  <a:pt x="5496" y="12627"/>
                </a:lnTo>
                <a:lnTo>
                  <a:pt x="6839" y="13775"/>
                </a:lnTo>
                <a:lnTo>
                  <a:pt x="7913" y="14654"/>
                </a:lnTo>
                <a:lnTo>
                  <a:pt x="8353" y="14996"/>
                </a:lnTo>
                <a:lnTo>
                  <a:pt x="8793" y="14654"/>
                </a:lnTo>
                <a:lnTo>
                  <a:pt x="9843" y="13799"/>
                </a:lnTo>
                <a:lnTo>
                  <a:pt x="11186" y="12651"/>
                </a:lnTo>
                <a:lnTo>
                  <a:pt x="11821" y="12090"/>
                </a:lnTo>
                <a:lnTo>
                  <a:pt x="12407" y="11528"/>
                </a:lnTo>
                <a:lnTo>
                  <a:pt x="13067" y="10869"/>
                </a:lnTo>
                <a:lnTo>
                  <a:pt x="13775" y="10136"/>
                </a:lnTo>
                <a:lnTo>
                  <a:pt x="14141" y="9745"/>
                </a:lnTo>
                <a:lnTo>
                  <a:pt x="14508" y="9330"/>
                </a:lnTo>
                <a:lnTo>
                  <a:pt x="14850" y="8915"/>
                </a:lnTo>
                <a:lnTo>
                  <a:pt x="15191" y="8475"/>
                </a:lnTo>
                <a:lnTo>
                  <a:pt x="15509" y="8011"/>
                </a:lnTo>
                <a:lnTo>
                  <a:pt x="15778" y="7547"/>
                </a:lnTo>
                <a:lnTo>
                  <a:pt x="16046" y="7059"/>
                </a:lnTo>
                <a:lnTo>
                  <a:pt x="16266" y="6546"/>
                </a:lnTo>
                <a:lnTo>
                  <a:pt x="16461" y="6008"/>
                </a:lnTo>
                <a:lnTo>
                  <a:pt x="16584" y="5447"/>
                </a:lnTo>
                <a:lnTo>
                  <a:pt x="16681" y="4885"/>
                </a:lnTo>
                <a:lnTo>
                  <a:pt x="16706" y="4592"/>
                </a:lnTo>
                <a:lnTo>
                  <a:pt x="16706" y="4299"/>
                </a:lnTo>
                <a:lnTo>
                  <a:pt x="16681" y="3859"/>
                </a:lnTo>
                <a:lnTo>
                  <a:pt x="16608" y="3420"/>
                </a:lnTo>
                <a:lnTo>
                  <a:pt x="16510" y="3004"/>
                </a:lnTo>
                <a:lnTo>
                  <a:pt x="16364" y="2614"/>
                </a:lnTo>
                <a:lnTo>
                  <a:pt x="16193" y="2247"/>
                </a:lnTo>
                <a:lnTo>
                  <a:pt x="15973" y="1881"/>
                </a:lnTo>
                <a:lnTo>
                  <a:pt x="15729" y="1563"/>
                </a:lnTo>
                <a:lnTo>
                  <a:pt x="15436" y="1246"/>
                </a:lnTo>
                <a:lnTo>
                  <a:pt x="15143" y="977"/>
                </a:lnTo>
                <a:lnTo>
                  <a:pt x="14801" y="733"/>
                </a:lnTo>
                <a:lnTo>
                  <a:pt x="14459" y="513"/>
                </a:lnTo>
                <a:lnTo>
                  <a:pt x="14092" y="342"/>
                </a:lnTo>
                <a:lnTo>
                  <a:pt x="13677" y="196"/>
                </a:lnTo>
                <a:lnTo>
                  <a:pt x="13262" y="74"/>
                </a:lnTo>
                <a:lnTo>
                  <a:pt x="12847" y="25"/>
                </a:lnTo>
                <a:lnTo>
                  <a:pt x="12407" y="0"/>
                </a:lnTo>
                <a:lnTo>
                  <a:pt x="12065" y="0"/>
                </a:lnTo>
                <a:lnTo>
                  <a:pt x="11723" y="49"/>
                </a:lnTo>
                <a:lnTo>
                  <a:pt x="11381" y="122"/>
                </a:lnTo>
                <a:lnTo>
                  <a:pt x="11064" y="196"/>
                </a:lnTo>
                <a:lnTo>
                  <a:pt x="10746" y="318"/>
                </a:lnTo>
                <a:lnTo>
                  <a:pt x="10453" y="464"/>
                </a:lnTo>
                <a:lnTo>
                  <a:pt x="10160" y="611"/>
                </a:lnTo>
                <a:lnTo>
                  <a:pt x="9892" y="806"/>
                </a:lnTo>
                <a:lnTo>
                  <a:pt x="9647" y="1002"/>
                </a:lnTo>
                <a:lnTo>
                  <a:pt x="9403" y="1221"/>
                </a:lnTo>
                <a:lnTo>
                  <a:pt x="9183" y="1466"/>
                </a:lnTo>
                <a:lnTo>
                  <a:pt x="8964" y="1710"/>
                </a:lnTo>
                <a:lnTo>
                  <a:pt x="8793" y="1979"/>
                </a:lnTo>
                <a:lnTo>
                  <a:pt x="8622" y="2272"/>
                </a:lnTo>
                <a:lnTo>
                  <a:pt x="8475" y="2565"/>
                </a:lnTo>
                <a:lnTo>
                  <a:pt x="8353" y="2858"/>
                </a:lnTo>
                <a:lnTo>
                  <a:pt x="8231" y="2565"/>
                </a:lnTo>
                <a:lnTo>
                  <a:pt x="8084" y="2272"/>
                </a:lnTo>
                <a:lnTo>
                  <a:pt x="7913" y="1979"/>
                </a:lnTo>
                <a:lnTo>
                  <a:pt x="7742" y="1710"/>
                </a:lnTo>
                <a:lnTo>
                  <a:pt x="7523" y="1466"/>
                </a:lnTo>
                <a:lnTo>
                  <a:pt x="7303" y="1221"/>
                </a:lnTo>
                <a:lnTo>
                  <a:pt x="7059" y="1002"/>
                </a:lnTo>
                <a:lnTo>
                  <a:pt x="6814" y="806"/>
                </a:lnTo>
                <a:lnTo>
                  <a:pt x="6546" y="611"/>
                </a:lnTo>
                <a:lnTo>
                  <a:pt x="6253" y="464"/>
                </a:lnTo>
                <a:lnTo>
                  <a:pt x="5960" y="318"/>
                </a:lnTo>
                <a:lnTo>
                  <a:pt x="5642" y="196"/>
                </a:lnTo>
                <a:lnTo>
                  <a:pt x="5325" y="122"/>
                </a:lnTo>
                <a:lnTo>
                  <a:pt x="4983" y="49"/>
                </a:lnTo>
                <a:lnTo>
                  <a:pt x="4641" y="0"/>
                </a:lnTo>
                <a:close/>
              </a:path>
            </a:pathLst>
          </a:custGeom>
          <a:solidFill>
            <a:srgbClr val="3A3F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3A3F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4473;p39">
            <a:extLst>
              <a:ext uri="{FF2B5EF4-FFF2-40B4-BE49-F238E27FC236}">
                <a16:creationId xmlns:a16="http://schemas.microsoft.com/office/drawing/2014/main" xmlns="" id="{16688960-02AA-2941-9598-6CB39DF1C1DC}"/>
              </a:ext>
            </a:extLst>
          </p:cNvPr>
          <p:cNvSpPr/>
          <p:nvPr/>
        </p:nvSpPr>
        <p:spPr>
          <a:xfrm>
            <a:off x="6053331" y="2578403"/>
            <a:ext cx="338956" cy="308317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A3F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3A3F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4474;p39">
            <a:extLst>
              <a:ext uri="{FF2B5EF4-FFF2-40B4-BE49-F238E27FC236}">
                <a16:creationId xmlns:a16="http://schemas.microsoft.com/office/drawing/2014/main" xmlns="" id="{BD1E16C6-A022-8145-BCB0-C1F5D501867A}"/>
              </a:ext>
            </a:extLst>
          </p:cNvPr>
          <p:cNvSpPr/>
          <p:nvPr/>
        </p:nvSpPr>
        <p:spPr>
          <a:xfrm>
            <a:off x="6628103" y="2581455"/>
            <a:ext cx="316510" cy="302214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3A3F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3A3F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3" name="Google Shape;4475;p39">
            <a:extLst>
              <a:ext uri="{FF2B5EF4-FFF2-40B4-BE49-F238E27FC236}">
                <a16:creationId xmlns:a16="http://schemas.microsoft.com/office/drawing/2014/main" xmlns="" id="{B7DC6922-2B0E-FF43-92D6-0B3CF5568DE7}"/>
              </a:ext>
            </a:extLst>
          </p:cNvPr>
          <p:cNvGrpSpPr/>
          <p:nvPr/>
        </p:nvGrpSpPr>
        <p:grpSpPr>
          <a:xfrm>
            <a:off x="7175158" y="2561024"/>
            <a:ext cx="349155" cy="349657"/>
            <a:chOff x="5302225" y="968375"/>
            <a:chExt cx="417650" cy="418250"/>
          </a:xfrm>
        </p:grpSpPr>
        <p:sp>
          <p:nvSpPr>
            <p:cNvPr id="344" name="Google Shape;4476;p39">
              <a:extLst>
                <a:ext uri="{FF2B5EF4-FFF2-40B4-BE49-F238E27FC236}">
                  <a16:creationId xmlns:a16="http://schemas.microsoft.com/office/drawing/2014/main" xmlns="" id="{AD094618-8254-1445-9EF0-AF6F1EBDD714}"/>
                </a:ext>
              </a:extLst>
            </p:cNvPr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4477;p39">
              <a:extLst>
                <a:ext uri="{FF2B5EF4-FFF2-40B4-BE49-F238E27FC236}">
                  <a16:creationId xmlns:a16="http://schemas.microsoft.com/office/drawing/2014/main" xmlns="" id="{CDA4EFEA-8BBE-E546-86F9-2E357F485BA5}"/>
                </a:ext>
              </a:extLst>
            </p:cNvPr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6" name="Google Shape;4478;p39">
            <a:extLst>
              <a:ext uri="{FF2B5EF4-FFF2-40B4-BE49-F238E27FC236}">
                <a16:creationId xmlns:a16="http://schemas.microsoft.com/office/drawing/2014/main" xmlns="" id="{91CD2929-D83E-6C4A-AFB9-7B019509882C}"/>
              </a:ext>
            </a:extLst>
          </p:cNvPr>
          <p:cNvGrpSpPr/>
          <p:nvPr/>
        </p:nvGrpSpPr>
        <p:grpSpPr>
          <a:xfrm>
            <a:off x="7696822" y="2521711"/>
            <a:ext cx="432881" cy="421637"/>
            <a:chOff x="5926225" y="921350"/>
            <a:chExt cx="517800" cy="504350"/>
          </a:xfrm>
        </p:grpSpPr>
        <p:sp>
          <p:nvSpPr>
            <p:cNvPr id="347" name="Google Shape;4479;p39">
              <a:extLst>
                <a:ext uri="{FF2B5EF4-FFF2-40B4-BE49-F238E27FC236}">
                  <a16:creationId xmlns:a16="http://schemas.microsoft.com/office/drawing/2014/main" xmlns="" id="{C0EECD62-ACD9-8B47-B0B2-9F1FE47B6BB3}"/>
                </a:ext>
              </a:extLst>
            </p:cNvPr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4480;p39">
              <a:extLst>
                <a:ext uri="{FF2B5EF4-FFF2-40B4-BE49-F238E27FC236}">
                  <a16:creationId xmlns:a16="http://schemas.microsoft.com/office/drawing/2014/main" xmlns="" id="{492BD1E9-9386-E044-815F-640B7A151ABA}"/>
                </a:ext>
              </a:extLst>
            </p:cNvPr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9" name="Google Shape;4481;p39">
            <a:extLst>
              <a:ext uri="{FF2B5EF4-FFF2-40B4-BE49-F238E27FC236}">
                <a16:creationId xmlns:a16="http://schemas.microsoft.com/office/drawing/2014/main" xmlns="" id="{7449B236-B34D-D84E-9A35-8F24EB47B7B1}"/>
              </a:ext>
            </a:extLst>
          </p:cNvPr>
          <p:cNvGrpSpPr/>
          <p:nvPr/>
        </p:nvGrpSpPr>
        <p:grpSpPr>
          <a:xfrm>
            <a:off x="8274645" y="2529883"/>
            <a:ext cx="404290" cy="405314"/>
            <a:chOff x="6617400" y="931125"/>
            <a:chExt cx="483600" cy="484825"/>
          </a:xfrm>
        </p:grpSpPr>
        <p:sp>
          <p:nvSpPr>
            <p:cNvPr id="350" name="Google Shape;4482;p39">
              <a:extLst>
                <a:ext uri="{FF2B5EF4-FFF2-40B4-BE49-F238E27FC236}">
                  <a16:creationId xmlns:a16="http://schemas.microsoft.com/office/drawing/2014/main" xmlns="" id="{48EEBAE3-1B93-564B-A965-352C593A01FA}"/>
                </a:ext>
              </a:extLst>
            </p:cNvPr>
            <p:cNvSpPr/>
            <p:nvPr/>
          </p:nvSpPr>
          <p:spPr>
            <a:xfrm>
              <a:off x="6843925" y="1183900"/>
              <a:ext cx="121525" cy="232050"/>
            </a:xfrm>
            <a:custGeom>
              <a:avLst/>
              <a:gdLst/>
              <a:ahLst/>
              <a:cxnLst/>
              <a:rect l="l" t="t" r="r" b="b"/>
              <a:pathLst>
                <a:path w="4861" h="9282" extrusionOk="0">
                  <a:moveTo>
                    <a:pt x="1" y="0"/>
                  </a:moveTo>
                  <a:lnTo>
                    <a:pt x="1" y="6863"/>
                  </a:lnTo>
                  <a:lnTo>
                    <a:pt x="25" y="7107"/>
                  </a:lnTo>
                  <a:lnTo>
                    <a:pt x="49" y="7327"/>
                  </a:lnTo>
                  <a:lnTo>
                    <a:pt x="123" y="7572"/>
                  </a:lnTo>
                  <a:lnTo>
                    <a:pt x="196" y="7791"/>
                  </a:lnTo>
                  <a:lnTo>
                    <a:pt x="294" y="8011"/>
                  </a:lnTo>
                  <a:lnTo>
                    <a:pt x="416" y="8207"/>
                  </a:lnTo>
                  <a:lnTo>
                    <a:pt x="562" y="8402"/>
                  </a:lnTo>
                  <a:lnTo>
                    <a:pt x="709" y="8573"/>
                  </a:lnTo>
                  <a:lnTo>
                    <a:pt x="880" y="8719"/>
                  </a:lnTo>
                  <a:lnTo>
                    <a:pt x="1075" y="8866"/>
                  </a:lnTo>
                  <a:lnTo>
                    <a:pt x="1271" y="8988"/>
                  </a:lnTo>
                  <a:lnTo>
                    <a:pt x="1490" y="9086"/>
                  </a:lnTo>
                  <a:lnTo>
                    <a:pt x="1710" y="9159"/>
                  </a:lnTo>
                  <a:lnTo>
                    <a:pt x="1930" y="9232"/>
                  </a:lnTo>
                  <a:lnTo>
                    <a:pt x="2174" y="9257"/>
                  </a:lnTo>
                  <a:lnTo>
                    <a:pt x="2418" y="9281"/>
                  </a:lnTo>
                  <a:lnTo>
                    <a:pt x="2663" y="9257"/>
                  </a:lnTo>
                  <a:lnTo>
                    <a:pt x="2907" y="9232"/>
                  </a:lnTo>
                  <a:lnTo>
                    <a:pt x="3151" y="9159"/>
                  </a:lnTo>
                  <a:lnTo>
                    <a:pt x="3371" y="9086"/>
                  </a:lnTo>
                  <a:lnTo>
                    <a:pt x="3591" y="8988"/>
                  </a:lnTo>
                  <a:lnTo>
                    <a:pt x="3786" y="8866"/>
                  </a:lnTo>
                  <a:lnTo>
                    <a:pt x="3957" y="8719"/>
                  </a:lnTo>
                  <a:lnTo>
                    <a:pt x="4128" y="8573"/>
                  </a:lnTo>
                  <a:lnTo>
                    <a:pt x="4299" y="8402"/>
                  </a:lnTo>
                  <a:lnTo>
                    <a:pt x="4446" y="8207"/>
                  </a:lnTo>
                  <a:lnTo>
                    <a:pt x="4568" y="8011"/>
                  </a:lnTo>
                  <a:lnTo>
                    <a:pt x="4665" y="7791"/>
                  </a:lnTo>
                  <a:lnTo>
                    <a:pt x="4739" y="7572"/>
                  </a:lnTo>
                  <a:lnTo>
                    <a:pt x="4812" y="7327"/>
                  </a:lnTo>
                  <a:lnTo>
                    <a:pt x="4836" y="7107"/>
                  </a:lnTo>
                  <a:lnTo>
                    <a:pt x="4861" y="6863"/>
                  </a:lnTo>
                  <a:lnTo>
                    <a:pt x="4836" y="6717"/>
                  </a:lnTo>
                  <a:lnTo>
                    <a:pt x="4812" y="6619"/>
                  </a:lnTo>
                  <a:lnTo>
                    <a:pt x="4739" y="6521"/>
                  </a:lnTo>
                  <a:lnTo>
                    <a:pt x="4665" y="6424"/>
                  </a:lnTo>
                  <a:lnTo>
                    <a:pt x="4592" y="6350"/>
                  </a:lnTo>
                  <a:lnTo>
                    <a:pt x="4470" y="6302"/>
                  </a:lnTo>
                  <a:lnTo>
                    <a:pt x="4372" y="6253"/>
                  </a:lnTo>
                  <a:lnTo>
                    <a:pt x="4128" y="6253"/>
                  </a:lnTo>
                  <a:lnTo>
                    <a:pt x="4006" y="6302"/>
                  </a:lnTo>
                  <a:lnTo>
                    <a:pt x="3908" y="6350"/>
                  </a:lnTo>
                  <a:lnTo>
                    <a:pt x="3811" y="6424"/>
                  </a:lnTo>
                  <a:lnTo>
                    <a:pt x="3737" y="6521"/>
                  </a:lnTo>
                  <a:lnTo>
                    <a:pt x="3688" y="6619"/>
                  </a:lnTo>
                  <a:lnTo>
                    <a:pt x="3640" y="6717"/>
                  </a:lnTo>
                  <a:lnTo>
                    <a:pt x="3640" y="6863"/>
                  </a:lnTo>
                  <a:lnTo>
                    <a:pt x="3615" y="7083"/>
                  </a:lnTo>
                  <a:lnTo>
                    <a:pt x="3542" y="7327"/>
                  </a:lnTo>
                  <a:lnTo>
                    <a:pt x="3420" y="7523"/>
                  </a:lnTo>
                  <a:lnTo>
                    <a:pt x="3273" y="7718"/>
                  </a:lnTo>
                  <a:lnTo>
                    <a:pt x="3102" y="7865"/>
                  </a:lnTo>
                  <a:lnTo>
                    <a:pt x="2907" y="7962"/>
                  </a:lnTo>
                  <a:lnTo>
                    <a:pt x="2663" y="8036"/>
                  </a:lnTo>
                  <a:lnTo>
                    <a:pt x="2418" y="8060"/>
                  </a:lnTo>
                  <a:lnTo>
                    <a:pt x="2174" y="8036"/>
                  </a:lnTo>
                  <a:lnTo>
                    <a:pt x="1954" y="7962"/>
                  </a:lnTo>
                  <a:lnTo>
                    <a:pt x="1759" y="7865"/>
                  </a:lnTo>
                  <a:lnTo>
                    <a:pt x="1564" y="7718"/>
                  </a:lnTo>
                  <a:lnTo>
                    <a:pt x="1417" y="7523"/>
                  </a:lnTo>
                  <a:lnTo>
                    <a:pt x="1319" y="7327"/>
                  </a:lnTo>
                  <a:lnTo>
                    <a:pt x="1246" y="7083"/>
                  </a:lnTo>
                  <a:lnTo>
                    <a:pt x="1222" y="6863"/>
                  </a:lnTo>
                  <a:lnTo>
                    <a:pt x="1222" y="0"/>
                  </a:lnTo>
                  <a:lnTo>
                    <a:pt x="953" y="220"/>
                  </a:lnTo>
                  <a:lnTo>
                    <a:pt x="880" y="293"/>
                  </a:lnTo>
                  <a:lnTo>
                    <a:pt x="806" y="342"/>
                  </a:lnTo>
                  <a:lnTo>
                    <a:pt x="709" y="367"/>
                  </a:lnTo>
                  <a:lnTo>
                    <a:pt x="513" y="367"/>
                  </a:lnTo>
                  <a:lnTo>
                    <a:pt x="416" y="342"/>
                  </a:lnTo>
                  <a:lnTo>
                    <a:pt x="342" y="293"/>
                  </a:lnTo>
                  <a:lnTo>
                    <a:pt x="269" y="2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4483;p39">
              <a:extLst>
                <a:ext uri="{FF2B5EF4-FFF2-40B4-BE49-F238E27FC236}">
                  <a16:creationId xmlns:a16="http://schemas.microsoft.com/office/drawing/2014/main" xmlns="" id="{3A79A80E-F9A8-7740-934E-A871042D3A51}"/>
                </a:ext>
              </a:extLst>
            </p:cNvPr>
            <p:cNvSpPr/>
            <p:nvPr/>
          </p:nvSpPr>
          <p:spPr>
            <a:xfrm>
              <a:off x="6617400" y="931125"/>
              <a:ext cx="483600" cy="259500"/>
            </a:xfrm>
            <a:custGeom>
              <a:avLst/>
              <a:gdLst/>
              <a:ahLst/>
              <a:cxnLst/>
              <a:rect l="l" t="t" r="r" b="b"/>
              <a:pathLst>
                <a:path w="19344" h="10380" extrusionOk="0">
                  <a:moveTo>
                    <a:pt x="5252" y="9769"/>
                  </a:moveTo>
                  <a:lnTo>
                    <a:pt x="5252" y="9769"/>
                  </a:lnTo>
                  <a:lnTo>
                    <a:pt x="5252" y="9769"/>
                  </a:lnTo>
                  <a:close/>
                  <a:moveTo>
                    <a:pt x="9672" y="0"/>
                  </a:moveTo>
                  <a:lnTo>
                    <a:pt x="9550" y="25"/>
                  </a:lnTo>
                  <a:lnTo>
                    <a:pt x="9428" y="49"/>
                  </a:lnTo>
                  <a:lnTo>
                    <a:pt x="9330" y="122"/>
                  </a:lnTo>
                  <a:lnTo>
                    <a:pt x="9232" y="196"/>
                  </a:lnTo>
                  <a:lnTo>
                    <a:pt x="9159" y="269"/>
                  </a:lnTo>
                  <a:lnTo>
                    <a:pt x="9110" y="367"/>
                  </a:lnTo>
                  <a:lnTo>
                    <a:pt x="9086" y="489"/>
                  </a:lnTo>
                  <a:lnTo>
                    <a:pt x="9062" y="611"/>
                  </a:lnTo>
                  <a:lnTo>
                    <a:pt x="9062" y="1246"/>
                  </a:lnTo>
                  <a:lnTo>
                    <a:pt x="8622" y="1270"/>
                  </a:lnTo>
                  <a:lnTo>
                    <a:pt x="8182" y="1343"/>
                  </a:lnTo>
                  <a:lnTo>
                    <a:pt x="7767" y="1417"/>
                  </a:lnTo>
                  <a:lnTo>
                    <a:pt x="7328" y="1514"/>
                  </a:lnTo>
                  <a:lnTo>
                    <a:pt x="6912" y="1612"/>
                  </a:lnTo>
                  <a:lnTo>
                    <a:pt x="6497" y="1759"/>
                  </a:lnTo>
                  <a:lnTo>
                    <a:pt x="6082" y="1905"/>
                  </a:lnTo>
                  <a:lnTo>
                    <a:pt x="5691" y="2076"/>
                  </a:lnTo>
                  <a:lnTo>
                    <a:pt x="5300" y="2247"/>
                  </a:lnTo>
                  <a:lnTo>
                    <a:pt x="4910" y="2467"/>
                  </a:lnTo>
                  <a:lnTo>
                    <a:pt x="4543" y="2687"/>
                  </a:lnTo>
                  <a:lnTo>
                    <a:pt x="4177" y="2931"/>
                  </a:lnTo>
                  <a:lnTo>
                    <a:pt x="3811" y="3175"/>
                  </a:lnTo>
                  <a:lnTo>
                    <a:pt x="3469" y="3468"/>
                  </a:lnTo>
                  <a:lnTo>
                    <a:pt x="3151" y="3761"/>
                  </a:lnTo>
                  <a:lnTo>
                    <a:pt x="2834" y="4054"/>
                  </a:lnTo>
                  <a:lnTo>
                    <a:pt x="2516" y="4372"/>
                  </a:lnTo>
                  <a:lnTo>
                    <a:pt x="2223" y="4714"/>
                  </a:lnTo>
                  <a:lnTo>
                    <a:pt x="1930" y="5080"/>
                  </a:lnTo>
                  <a:lnTo>
                    <a:pt x="1686" y="5422"/>
                  </a:lnTo>
                  <a:lnTo>
                    <a:pt x="1442" y="5788"/>
                  </a:lnTo>
                  <a:lnTo>
                    <a:pt x="1222" y="6179"/>
                  </a:lnTo>
                  <a:lnTo>
                    <a:pt x="1002" y="6570"/>
                  </a:lnTo>
                  <a:lnTo>
                    <a:pt x="807" y="6961"/>
                  </a:lnTo>
                  <a:lnTo>
                    <a:pt x="660" y="7376"/>
                  </a:lnTo>
                  <a:lnTo>
                    <a:pt x="489" y="7791"/>
                  </a:lnTo>
                  <a:lnTo>
                    <a:pt x="367" y="8206"/>
                  </a:lnTo>
                  <a:lnTo>
                    <a:pt x="245" y="8622"/>
                  </a:lnTo>
                  <a:lnTo>
                    <a:pt x="172" y="9061"/>
                  </a:lnTo>
                  <a:lnTo>
                    <a:pt x="98" y="9501"/>
                  </a:lnTo>
                  <a:lnTo>
                    <a:pt x="25" y="9940"/>
                  </a:lnTo>
                  <a:lnTo>
                    <a:pt x="1" y="10380"/>
                  </a:lnTo>
                  <a:lnTo>
                    <a:pt x="196" y="10111"/>
                  </a:lnTo>
                  <a:lnTo>
                    <a:pt x="465" y="9867"/>
                  </a:lnTo>
                  <a:lnTo>
                    <a:pt x="758" y="9647"/>
                  </a:lnTo>
                  <a:lnTo>
                    <a:pt x="1075" y="9452"/>
                  </a:lnTo>
                  <a:lnTo>
                    <a:pt x="1442" y="9305"/>
                  </a:lnTo>
                  <a:lnTo>
                    <a:pt x="1808" y="9183"/>
                  </a:lnTo>
                  <a:lnTo>
                    <a:pt x="2223" y="9110"/>
                  </a:lnTo>
                  <a:lnTo>
                    <a:pt x="2638" y="9086"/>
                  </a:lnTo>
                  <a:lnTo>
                    <a:pt x="2956" y="9110"/>
                  </a:lnTo>
                  <a:lnTo>
                    <a:pt x="3249" y="9134"/>
                  </a:lnTo>
                  <a:lnTo>
                    <a:pt x="3542" y="9208"/>
                  </a:lnTo>
                  <a:lnTo>
                    <a:pt x="3811" y="9281"/>
                  </a:lnTo>
                  <a:lnTo>
                    <a:pt x="4079" y="9379"/>
                  </a:lnTo>
                  <a:lnTo>
                    <a:pt x="4323" y="9501"/>
                  </a:lnTo>
                  <a:lnTo>
                    <a:pt x="4543" y="9647"/>
                  </a:lnTo>
                  <a:lnTo>
                    <a:pt x="4763" y="9794"/>
                  </a:lnTo>
                  <a:lnTo>
                    <a:pt x="4812" y="9305"/>
                  </a:lnTo>
                  <a:lnTo>
                    <a:pt x="4934" y="8573"/>
                  </a:lnTo>
                  <a:lnTo>
                    <a:pt x="5007" y="8109"/>
                  </a:lnTo>
                  <a:lnTo>
                    <a:pt x="5129" y="7620"/>
                  </a:lnTo>
                  <a:lnTo>
                    <a:pt x="5276" y="7107"/>
                  </a:lnTo>
                  <a:lnTo>
                    <a:pt x="5447" y="6546"/>
                  </a:lnTo>
                  <a:lnTo>
                    <a:pt x="5642" y="5984"/>
                  </a:lnTo>
                  <a:lnTo>
                    <a:pt x="5887" y="5373"/>
                  </a:lnTo>
                  <a:lnTo>
                    <a:pt x="6180" y="4763"/>
                  </a:lnTo>
                  <a:lnTo>
                    <a:pt x="6522" y="4152"/>
                  </a:lnTo>
                  <a:lnTo>
                    <a:pt x="6888" y="3542"/>
                  </a:lnTo>
                  <a:lnTo>
                    <a:pt x="7303" y="2931"/>
                  </a:lnTo>
                  <a:lnTo>
                    <a:pt x="7792" y="2345"/>
                  </a:lnTo>
                  <a:lnTo>
                    <a:pt x="8329" y="1783"/>
                  </a:lnTo>
                  <a:lnTo>
                    <a:pt x="8402" y="1710"/>
                  </a:lnTo>
                  <a:lnTo>
                    <a:pt x="8597" y="1710"/>
                  </a:lnTo>
                  <a:lnTo>
                    <a:pt x="8671" y="1783"/>
                  </a:lnTo>
                  <a:lnTo>
                    <a:pt x="8720" y="1856"/>
                  </a:lnTo>
                  <a:lnTo>
                    <a:pt x="8744" y="1954"/>
                  </a:lnTo>
                  <a:lnTo>
                    <a:pt x="8720" y="2027"/>
                  </a:lnTo>
                  <a:lnTo>
                    <a:pt x="8671" y="2125"/>
                  </a:lnTo>
                  <a:lnTo>
                    <a:pt x="8182" y="2662"/>
                  </a:lnTo>
                  <a:lnTo>
                    <a:pt x="7718" y="3200"/>
                  </a:lnTo>
                  <a:lnTo>
                    <a:pt x="7328" y="3786"/>
                  </a:lnTo>
                  <a:lnTo>
                    <a:pt x="6961" y="4348"/>
                  </a:lnTo>
                  <a:lnTo>
                    <a:pt x="6668" y="4934"/>
                  </a:lnTo>
                  <a:lnTo>
                    <a:pt x="6375" y="5495"/>
                  </a:lnTo>
                  <a:lnTo>
                    <a:pt x="6155" y="6082"/>
                  </a:lnTo>
                  <a:lnTo>
                    <a:pt x="5960" y="6619"/>
                  </a:lnTo>
                  <a:lnTo>
                    <a:pt x="5789" y="7156"/>
                  </a:lnTo>
                  <a:lnTo>
                    <a:pt x="5642" y="7645"/>
                  </a:lnTo>
                  <a:lnTo>
                    <a:pt x="5520" y="8109"/>
                  </a:lnTo>
                  <a:lnTo>
                    <a:pt x="5423" y="8548"/>
                  </a:lnTo>
                  <a:lnTo>
                    <a:pt x="5300" y="9257"/>
                  </a:lnTo>
                  <a:lnTo>
                    <a:pt x="5252" y="9769"/>
                  </a:lnTo>
                  <a:lnTo>
                    <a:pt x="5471" y="9623"/>
                  </a:lnTo>
                  <a:lnTo>
                    <a:pt x="5691" y="9476"/>
                  </a:lnTo>
                  <a:lnTo>
                    <a:pt x="5935" y="9379"/>
                  </a:lnTo>
                  <a:lnTo>
                    <a:pt x="6180" y="9281"/>
                  </a:lnTo>
                  <a:lnTo>
                    <a:pt x="6448" y="9208"/>
                  </a:lnTo>
                  <a:lnTo>
                    <a:pt x="6741" y="9134"/>
                  </a:lnTo>
                  <a:lnTo>
                    <a:pt x="7034" y="9110"/>
                  </a:lnTo>
                  <a:lnTo>
                    <a:pt x="7328" y="9086"/>
                  </a:lnTo>
                  <a:lnTo>
                    <a:pt x="7645" y="9110"/>
                  </a:lnTo>
                  <a:lnTo>
                    <a:pt x="7938" y="9134"/>
                  </a:lnTo>
                  <a:lnTo>
                    <a:pt x="8207" y="9208"/>
                  </a:lnTo>
                  <a:lnTo>
                    <a:pt x="8475" y="9281"/>
                  </a:lnTo>
                  <a:lnTo>
                    <a:pt x="8744" y="9379"/>
                  </a:lnTo>
                  <a:lnTo>
                    <a:pt x="8988" y="9501"/>
                  </a:lnTo>
                  <a:lnTo>
                    <a:pt x="9208" y="9623"/>
                  </a:lnTo>
                  <a:lnTo>
                    <a:pt x="9428" y="9794"/>
                  </a:lnTo>
                  <a:lnTo>
                    <a:pt x="9428" y="1954"/>
                  </a:lnTo>
                  <a:lnTo>
                    <a:pt x="9452" y="1856"/>
                  </a:lnTo>
                  <a:lnTo>
                    <a:pt x="9501" y="1783"/>
                  </a:lnTo>
                  <a:lnTo>
                    <a:pt x="9574" y="1710"/>
                  </a:lnTo>
                  <a:lnTo>
                    <a:pt x="9770" y="1710"/>
                  </a:lnTo>
                  <a:lnTo>
                    <a:pt x="9843" y="1783"/>
                  </a:lnTo>
                  <a:lnTo>
                    <a:pt x="9892" y="1856"/>
                  </a:lnTo>
                  <a:lnTo>
                    <a:pt x="9916" y="1954"/>
                  </a:lnTo>
                  <a:lnTo>
                    <a:pt x="9916" y="9794"/>
                  </a:lnTo>
                  <a:lnTo>
                    <a:pt x="10136" y="9623"/>
                  </a:lnTo>
                  <a:lnTo>
                    <a:pt x="10356" y="9501"/>
                  </a:lnTo>
                  <a:lnTo>
                    <a:pt x="10600" y="9379"/>
                  </a:lnTo>
                  <a:lnTo>
                    <a:pt x="10869" y="9281"/>
                  </a:lnTo>
                  <a:lnTo>
                    <a:pt x="11137" y="9208"/>
                  </a:lnTo>
                  <a:lnTo>
                    <a:pt x="11406" y="9134"/>
                  </a:lnTo>
                  <a:lnTo>
                    <a:pt x="11699" y="9110"/>
                  </a:lnTo>
                  <a:lnTo>
                    <a:pt x="12017" y="9086"/>
                  </a:lnTo>
                  <a:lnTo>
                    <a:pt x="12310" y="9110"/>
                  </a:lnTo>
                  <a:lnTo>
                    <a:pt x="12603" y="9134"/>
                  </a:lnTo>
                  <a:lnTo>
                    <a:pt x="12896" y="9208"/>
                  </a:lnTo>
                  <a:lnTo>
                    <a:pt x="13165" y="9281"/>
                  </a:lnTo>
                  <a:lnTo>
                    <a:pt x="13409" y="9379"/>
                  </a:lnTo>
                  <a:lnTo>
                    <a:pt x="13653" y="9476"/>
                  </a:lnTo>
                  <a:lnTo>
                    <a:pt x="13873" y="9623"/>
                  </a:lnTo>
                  <a:lnTo>
                    <a:pt x="14093" y="9769"/>
                  </a:lnTo>
                  <a:lnTo>
                    <a:pt x="14019" y="9257"/>
                  </a:lnTo>
                  <a:lnTo>
                    <a:pt x="13897" y="8548"/>
                  </a:lnTo>
                  <a:lnTo>
                    <a:pt x="13824" y="8109"/>
                  </a:lnTo>
                  <a:lnTo>
                    <a:pt x="13702" y="7645"/>
                  </a:lnTo>
                  <a:lnTo>
                    <a:pt x="13555" y="7132"/>
                  </a:lnTo>
                  <a:lnTo>
                    <a:pt x="13384" y="6619"/>
                  </a:lnTo>
                  <a:lnTo>
                    <a:pt x="13189" y="6057"/>
                  </a:lnTo>
                  <a:lnTo>
                    <a:pt x="12945" y="5495"/>
                  </a:lnTo>
                  <a:lnTo>
                    <a:pt x="12676" y="4934"/>
                  </a:lnTo>
                  <a:lnTo>
                    <a:pt x="12359" y="4348"/>
                  </a:lnTo>
                  <a:lnTo>
                    <a:pt x="12017" y="3786"/>
                  </a:lnTo>
                  <a:lnTo>
                    <a:pt x="11626" y="3200"/>
                  </a:lnTo>
                  <a:lnTo>
                    <a:pt x="11162" y="2662"/>
                  </a:lnTo>
                  <a:lnTo>
                    <a:pt x="10673" y="2125"/>
                  </a:lnTo>
                  <a:lnTo>
                    <a:pt x="10625" y="2027"/>
                  </a:lnTo>
                  <a:lnTo>
                    <a:pt x="10600" y="1954"/>
                  </a:lnTo>
                  <a:lnTo>
                    <a:pt x="10625" y="1856"/>
                  </a:lnTo>
                  <a:lnTo>
                    <a:pt x="10673" y="1783"/>
                  </a:lnTo>
                  <a:lnTo>
                    <a:pt x="10747" y="1710"/>
                  </a:lnTo>
                  <a:lnTo>
                    <a:pt x="10942" y="1710"/>
                  </a:lnTo>
                  <a:lnTo>
                    <a:pt x="11015" y="1783"/>
                  </a:lnTo>
                  <a:lnTo>
                    <a:pt x="11553" y="2345"/>
                  </a:lnTo>
                  <a:lnTo>
                    <a:pt x="12017" y="2931"/>
                  </a:lnTo>
                  <a:lnTo>
                    <a:pt x="12456" y="3542"/>
                  </a:lnTo>
                  <a:lnTo>
                    <a:pt x="12823" y="4152"/>
                  </a:lnTo>
                  <a:lnTo>
                    <a:pt x="13165" y="4787"/>
                  </a:lnTo>
                  <a:lnTo>
                    <a:pt x="13458" y="5373"/>
                  </a:lnTo>
                  <a:lnTo>
                    <a:pt x="13702" y="5984"/>
                  </a:lnTo>
                  <a:lnTo>
                    <a:pt x="13897" y="6546"/>
                  </a:lnTo>
                  <a:lnTo>
                    <a:pt x="14068" y="7107"/>
                  </a:lnTo>
                  <a:lnTo>
                    <a:pt x="14215" y="7620"/>
                  </a:lnTo>
                  <a:lnTo>
                    <a:pt x="14337" y="8109"/>
                  </a:lnTo>
                  <a:lnTo>
                    <a:pt x="14410" y="8573"/>
                  </a:lnTo>
                  <a:lnTo>
                    <a:pt x="14532" y="9305"/>
                  </a:lnTo>
                  <a:lnTo>
                    <a:pt x="14581" y="9794"/>
                  </a:lnTo>
                  <a:lnTo>
                    <a:pt x="14801" y="9647"/>
                  </a:lnTo>
                  <a:lnTo>
                    <a:pt x="15021" y="9501"/>
                  </a:lnTo>
                  <a:lnTo>
                    <a:pt x="15265" y="9379"/>
                  </a:lnTo>
                  <a:lnTo>
                    <a:pt x="15534" y="9281"/>
                  </a:lnTo>
                  <a:lnTo>
                    <a:pt x="15802" y="9208"/>
                  </a:lnTo>
                  <a:lnTo>
                    <a:pt x="16095" y="9134"/>
                  </a:lnTo>
                  <a:lnTo>
                    <a:pt x="16388" y="9110"/>
                  </a:lnTo>
                  <a:lnTo>
                    <a:pt x="16706" y="9086"/>
                  </a:lnTo>
                  <a:lnTo>
                    <a:pt x="17121" y="9110"/>
                  </a:lnTo>
                  <a:lnTo>
                    <a:pt x="17536" y="9183"/>
                  </a:lnTo>
                  <a:lnTo>
                    <a:pt x="17903" y="9305"/>
                  </a:lnTo>
                  <a:lnTo>
                    <a:pt x="18269" y="9452"/>
                  </a:lnTo>
                  <a:lnTo>
                    <a:pt x="18587" y="9647"/>
                  </a:lnTo>
                  <a:lnTo>
                    <a:pt x="18880" y="9867"/>
                  </a:lnTo>
                  <a:lnTo>
                    <a:pt x="19148" y="10111"/>
                  </a:lnTo>
                  <a:lnTo>
                    <a:pt x="19344" y="10380"/>
                  </a:lnTo>
                  <a:lnTo>
                    <a:pt x="19319" y="9940"/>
                  </a:lnTo>
                  <a:lnTo>
                    <a:pt x="19246" y="9501"/>
                  </a:lnTo>
                  <a:lnTo>
                    <a:pt x="19173" y="9061"/>
                  </a:lnTo>
                  <a:lnTo>
                    <a:pt x="19099" y="8622"/>
                  </a:lnTo>
                  <a:lnTo>
                    <a:pt x="18977" y="8206"/>
                  </a:lnTo>
                  <a:lnTo>
                    <a:pt x="18855" y="7791"/>
                  </a:lnTo>
                  <a:lnTo>
                    <a:pt x="18684" y="7376"/>
                  </a:lnTo>
                  <a:lnTo>
                    <a:pt x="18538" y="6961"/>
                  </a:lnTo>
                  <a:lnTo>
                    <a:pt x="18342" y="6570"/>
                  </a:lnTo>
                  <a:lnTo>
                    <a:pt x="18122" y="6179"/>
                  </a:lnTo>
                  <a:lnTo>
                    <a:pt x="17903" y="5788"/>
                  </a:lnTo>
                  <a:lnTo>
                    <a:pt x="17658" y="5422"/>
                  </a:lnTo>
                  <a:lnTo>
                    <a:pt x="17414" y="5080"/>
                  </a:lnTo>
                  <a:lnTo>
                    <a:pt x="17121" y="4714"/>
                  </a:lnTo>
                  <a:lnTo>
                    <a:pt x="16828" y="4372"/>
                  </a:lnTo>
                  <a:lnTo>
                    <a:pt x="16511" y="4054"/>
                  </a:lnTo>
                  <a:lnTo>
                    <a:pt x="16193" y="3761"/>
                  </a:lnTo>
                  <a:lnTo>
                    <a:pt x="15876" y="3468"/>
                  </a:lnTo>
                  <a:lnTo>
                    <a:pt x="15534" y="3175"/>
                  </a:lnTo>
                  <a:lnTo>
                    <a:pt x="15167" y="2931"/>
                  </a:lnTo>
                  <a:lnTo>
                    <a:pt x="14801" y="2687"/>
                  </a:lnTo>
                  <a:lnTo>
                    <a:pt x="14435" y="2467"/>
                  </a:lnTo>
                  <a:lnTo>
                    <a:pt x="14044" y="2247"/>
                  </a:lnTo>
                  <a:lnTo>
                    <a:pt x="13653" y="2076"/>
                  </a:lnTo>
                  <a:lnTo>
                    <a:pt x="13262" y="1905"/>
                  </a:lnTo>
                  <a:lnTo>
                    <a:pt x="12847" y="1759"/>
                  </a:lnTo>
                  <a:lnTo>
                    <a:pt x="12432" y="1612"/>
                  </a:lnTo>
                  <a:lnTo>
                    <a:pt x="12017" y="1514"/>
                  </a:lnTo>
                  <a:lnTo>
                    <a:pt x="11577" y="1417"/>
                  </a:lnTo>
                  <a:lnTo>
                    <a:pt x="11162" y="1343"/>
                  </a:lnTo>
                  <a:lnTo>
                    <a:pt x="10722" y="1270"/>
                  </a:lnTo>
                  <a:lnTo>
                    <a:pt x="10283" y="1246"/>
                  </a:lnTo>
                  <a:lnTo>
                    <a:pt x="10283" y="611"/>
                  </a:lnTo>
                  <a:lnTo>
                    <a:pt x="10258" y="489"/>
                  </a:lnTo>
                  <a:lnTo>
                    <a:pt x="10234" y="367"/>
                  </a:lnTo>
                  <a:lnTo>
                    <a:pt x="10185" y="269"/>
                  </a:lnTo>
                  <a:lnTo>
                    <a:pt x="10112" y="196"/>
                  </a:lnTo>
                  <a:lnTo>
                    <a:pt x="10014" y="122"/>
                  </a:lnTo>
                  <a:lnTo>
                    <a:pt x="9916" y="49"/>
                  </a:lnTo>
                  <a:lnTo>
                    <a:pt x="9794" y="25"/>
                  </a:lnTo>
                  <a:lnTo>
                    <a:pt x="9672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2" name="Google Shape;4484;p39">
            <a:extLst>
              <a:ext uri="{FF2B5EF4-FFF2-40B4-BE49-F238E27FC236}">
                <a16:creationId xmlns:a16="http://schemas.microsoft.com/office/drawing/2014/main" xmlns="" id="{1B529972-CBA4-C44B-AEF7-191E6689F0D3}"/>
              </a:ext>
            </a:extLst>
          </p:cNvPr>
          <p:cNvGrpSpPr/>
          <p:nvPr/>
        </p:nvGrpSpPr>
        <p:grpSpPr>
          <a:xfrm>
            <a:off x="3210052" y="3159245"/>
            <a:ext cx="389994" cy="273623"/>
            <a:chOff x="559275" y="1683950"/>
            <a:chExt cx="466500" cy="327300"/>
          </a:xfrm>
        </p:grpSpPr>
        <p:sp>
          <p:nvSpPr>
            <p:cNvPr id="353" name="Google Shape;4485;p39">
              <a:extLst>
                <a:ext uri="{FF2B5EF4-FFF2-40B4-BE49-F238E27FC236}">
                  <a16:creationId xmlns:a16="http://schemas.microsoft.com/office/drawing/2014/main" xmlns="" id="{B41BC3DC-0F95-6C42-BA2F-D3B9F380F96D}"/>
                </a:ext>
              </a:extLst>
            </p:cNvPr>
            <p:cNvSpPr/>
            <p:nvPr/>
          </p:nvSpPr>
          <p:spPr>
            <a:xfrm>
              <a:off x="559275" y="1683950"/>
              <a:ext cx="466500" cy="197850"/>
            </a:xfrm>
            <a:custGeom>
              <a:avLst/>
              <a:gdLst/>
              <a:ahLst/>
              <a:cxnLst/>
              <a:rect l="l" t="t" r="r" b="b"/>
              <a:pathLst>
                <a:path w="18660" h="7914" extrusionOk="0">
                  <a:moveTo>
                    <a:pt x="391" y="1"/>
                  </a:moveTo>
                  <a:lnTo>
                    <a:pt x="293" y="50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74" y="221"/>
                  </a:lnTo>
                  <a:lnTo>
                    <a:pt x="49" y="294"/>
                  </a:lnTo>
                  <a:lnTo>
                    <a:pt x="0" y="392"/>
                  </a:lnTo>
                  <a:lnTo>
                    <a:pt x="0" y="489"/>
                  </a:lnTo>
                  <a:lnTo>
                    <a:pt x="0" y="1173"/>
                  </a:lnTo>
                  <a:lnTo>
                    <a:pt x="9330" y="7914"/>
                  </a:lnTo>
                  <a:lnTo>
                    <a:pt x="18659" y="1173"/>
                  </a:lnTo>
                  <a:lnTo>
                    <a:pt x="18659" y="489"/>
                  </a:lnTo>
                  <a:lnTo>
                    <a:pt x="18659" y="392"/>
                  </a:lnTo>
                  <a:lnTo>
                    <a:pt x="18611" y="294"/>
                  </a:lnTo>
                  <a:lnTo>
                    <a:pt x="18586" y="221"/>
                  </a:lnTo>
                  <a:lnTo>
                    <a:pt x="18513" y="147"/>
                  </a:lnTo>
                  <a:lnTo>
                    <a:pt x="18440" y="74"/>
                  </a:lnTo>
                  <a:lnTo>
                    <a:pt x="18366" y="50"/>
                  </a:lnTo>
                  <a:lnTo>
                    <a:pt x="18269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4486;p39">
              <a:extLst>
                <a:ext uri="{FF2B5EF4-FFF2-40B4-BE49-F238E27FC236}">
                  <a16:creationId xmlns:a16="http://schemas.microsoft.com/office/drawing/2014/main" xmlns="" id="{5A3A7280-583A-CE45-AF85-A7D5226123C5}"/>
                </a:ext>
              </a:extLst>
            </p:cNvPr>
            <p:cNvSpPr/>
            <p:nvPr/>
          </p:nvSpPr>
          <p:spPr>
            <a:xfrm>
              <a:off x="559275" y="1727925"/>
              <a:ext cx="466500" cy="283325"/>
            </a:xfrm>
            <a:custGeom>
              <a:avLst/>
              <a:gdLst/>
              <a:ahLst/>
              <a:cxnLst/>
              <a:rect l="l" t="t" r="r" b="b"/>
              <a:pathLst>
                <a:path w="18660" h="11333" extrusionOk="0">
                  <a:moveTo>
                    <a:pt x="0" y="0"/>
                  </a:moveTo>
                  <a:lnTo>
                    <a:pt x="0" y="10844"/>
                  </a:lnTo>
                  <a:lnTo>
                    <a:pt x="0" y="10917"/>
                  </a:lnTo>
                  <a:lnTo>
                    <a:pt x="5129" y="7230"/>
                  </a:lnTo>
                  <a:lnTo>
                    <a:pt x="5227" y="7181"/>
                  </a:lnTo>
                  <a:lnTo>
                    <a:pt x="5325" y="7181"/>
                  </a:lnTo>
                  <a:lnTo>
                    <a:pt x="5398" y="7205"/>
                  </a:lnTo>
                  <a:lnTo>
                    <a:pt x="5471" y="7278"/>
                  </a:lnTo>
                  <a:lnTo>
                    <a:pt x="5520" y="7376"/>
                  </a:lnTo>
                  <a:lnTo>
                    <a:pt x="5520" y="7474"/>
                  </a:lnTo>
                  <a:lnTo>
                    <a:pt x="5471" y="7547"/>
                  </a:lnTo>
                  <a:lnTo>
                    <a:pt x="5422" y="7620"/>
                  </a:lnTo>
                  <a:lnTo>
                    <a:pt x="318" y="11308"/>
                  </a:lnTo>
                  <a:lnTo>
                    <a:pt x="415" y="11333"/>
                  </a:lnTo>
                  <a:lnTo>
                    <a:pt x="18244" y="11333"/>
                  </a:lnTo>
                  <a:lnTo>
                    <a:pt x="18342" y="11308"/>
                  </a:lnTo>
                  <a:lnTo>
                    <a:pt x="13238" y="7620"/>
                  </a:lnTo>
                  <a:lnTo>
                    <a:pt x="13189" y="7547"/>
                  </a:lnTo>
                  <a:lnTo>
                    <a:pt x="13140" y="7474"/>
                  </a:lnTo>
                  <a:lnTo>
                    <a:pt x="13140" y="7376"/>
                  </a:lnTo>
                  <a:lnTo>
                    <a:pt x="13189" y="7278"/>
                  </a:lnTo>
                  <a:lnTo>
                    <a:pt x="13262" y="7205"/>
                  </a:lnTo>
                  <a:lnTo>
                    <a:pt x="13335" y="7181"/>
                  </a:lnTo>
                  <a:lnTo>
                    <a:pt x="13433" y="7181"/>
                  </a:lnTo>
                  <a:lnTo>
                    <a:pt x="13531" y="7230"/>
                  </a:lnTo>
                  <a:lnTo>
                    <a:pt x="18659" y="10917"/>
                  </a:lnTo>
                  <a:lnTo>
                    <a:pt x="18659" y="10844"/>
                  </a:lnTo>
                  <a:lnTo>
                    <a:pt x="18659" y="0"/>
                  </a:lnTo>
                  <a:lnTo>
                    <a:pt x="9476" y="6643"/>
                  </a:lnTo>
                  <a:lnTo>
                    <a:pt x="9403" y="6692"/>
                  </a:lnTo>
                  <a:lnTo>
                    <a:pt x="9257" y="6692"/>
                  </a:lnTo>
                  <a:lnTo>
                    <a:pt x="9183" y="66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5" name="Google Shape;4487;p39">
            <a:extLst>
              <a:ext uri="{FF2B5EF4-FFF2-40B4-BE49-F238E27FC236}">
                <a16:creationId xmlns:a16="http://schemas.microsoft.com/office/drawing/2014/main" xmlns="" id="{4C8BEE56-2473-2241-8C12-0B66DF6B0DE6}"/>
              </a:ext>
            </a:extLst>
          </p:cNvPr>
          <p:cNvGrpSpPr/>
          <p:nvPr/>
        </p:nvGrpSpPr>
        <p:grpSpPr>
          <a:xfrm>
            <a:off x="3773579" y="3105155"/>
            <a:ext cx="389994" cy="381822"/>
            <a:chOff x="1233350" y="1619250"/>
            <a:chExt cx="466500" cy="456725"/>
          </a:xfrm>
        </p:grpSpPr>
        <p:sp>
          <p:nvSpPr>
            <p:cNvPr id="356" name="Google Shape;4488;p39">
              <a:extLst>
                <a:ext uri="{FF2B5EF4-FFF2-40B4-BE49-F238E27FC236}">
                  <a16:creationId xmlns:a16="http://schemas.microsoft.com/office/drawing/2014/main" xmlns="" id="{5E5FD39B-733C-344E-9923-D4861006BC37}"/>
                </a:ext>
              </a:extLst>
            </p:cNvPr>
            <p:cNvSpPr/>
            <p:nvPr/>
          </p:nvSpPr>
          <p:spPr>
            <a:xfrm>
              <a:off x="1233350" y="1619250"/>
              <a:ext cx="466500" cy="456725"/>
            </a:xfrm>
            <a:custGeom>
              <a:avLst/>
              <a:gdLst/>
              <a:ahLst/>
              <a:cxnLst/>
              <a:rect l="l" t="t" r="r" b="b"/>
              <a:pathLst>
                <a:path w="18660" h="18269" extrusionOk="0">
                  <a:moveTo>
                    <a:pt x="14923" y="5080"/>
                  </a:moveTo>
                  <a:lnTo>
                    <a:pt x="14923" y="9037"/>
                  </a:lnTo>
                  <a:lnTo>
                    <a:pt x="17316" y="7913"/>
                  </a:lnTo>
                  <a:lnTo>
                    <a:pt x="9476" y="13579"/>
                  </a:lnTo>
                  <a:lnTo>
                    <a:pt x="9403" y="13604"/>
                  </a:lnTo>
                  <a:lnTo>
                    <a:pt x="9330" y="13628"/>
                  </a:lnTo>
                  <a:lnTo>
                    <a:pt x="9257" y="13604"/>
                  </a:lnTo>
                  <a:lnTo>
                    <a:pt x="9183" y="13579"/>
                  </a:lnTo>
                  <a:lnTo>
                    <a:pt x="1344" y="7913"/>
                  </a:lnTo>
                  <a:lnTo>
                    <a:pt x="3737" y="9037"/>
                  </a:lnTo>
                  <a:lnTo>
                    <a:pt x="3737" y="5080"/>
                  </a:lnTo>
                  <a:close/>
                  <a:moveTo>
                    <a:pt x="9330" y="0"/>
                  </a:moveTo>
                  <a:lnTo>
                    <a:pt x="0" y="6741"/>
                  </a:lnTo>
                  <a:lnTo>
                    <a:pt x="0" y="17780"/>
                  </a:lnTo>
                  <a:lnTo>
                    <a:pt x="0" y="17853"/>
                  </a:lnTo>
                  <a:lnTo>
                    <a:pt x="5129" y="14165"/>
                  </a:lnTo>
                  <a:lnTo>
                    <a:pt x="5227" y="14117"/>
                  </a:lnTo>
                  <a:lnTo>
                    <a:pt x="5325" y="14117"/>
                  </a:lnTo>
                  <a:lnTo>
                    <a:pt x="5398" y="14141"/>
                  </a:lnTo>
                  <a:lnTo>
                    <a:pt x="5471" y="14214"/>
                  </a:lnTo>
                  <a:lnTo>
                    <a:pt x="5520" y="14312"/>
                  </a:lnTo>
                  <a:lnTo>
                    <a:pt x="5520" y="14385"/>
                  </a:lnTo>
                  <a:lnTo>
                    <a:pt x="5471" y="14483"/>
                  </a:lnTo>
                  <a:lnTo>
                    <a:pt x="5422" y="14556"/>
                  </a:lnTo>
                  <a:lnTo>
                    <a:pt x="318" y="18244"/>
                  </a:lnTo>
                  <a:lnTo>
                    <a:pt x="416" y="18244"/>
                  </a:lnTo>
                  <a:lnTo>
                    <a:pt x="489" y="18268"/>
                  </a:lnTo>
                  <a:lnTo>
                    <a:pt x="18171" y="18268"/>
                  </a:lnTo>
                  <a:lnTo>
                    <a:pt x="18244" y="18244"/>
                  </a:lnTo>
                  <a:lnTo>
                    <a:pt x="18342" y="18244"/>
                  </a:lnTo>
                  <a:lnTo>
                    <a:pt x="13238" y="14556"/>
                  </a:lnTo>
                  <a:lnTo>
                    <a:pt x="13189" y="14483"/>
                  </a:lnTo>
                  <a:lnTo>
                    <a:pt x="13140" y="14385"/>
                  </a:lnTo>
                  <a:lnTo>
                    <a:pt x="13140" y="14312"/>
                  </a:lnTo>
                  <a:lnTo>
                    <a:pt x="13189" y="14214"/>
                  </a:lnTo>
                  <a:lnTo>
                    <a:pt x="13262" y="14141"/>
                  </a:lnTo>
                  <a:lnTo>
                    <a:pt x="13335" y="14117"/>
                  </a:lnTo>
                  <a:lnTo>
                    <a:pt x="13433" y="14117"/>
                  </a:lnTo>
                  <a:lnTo>
                    <a:pt x="13531" y="14165"/>
                  </a:lnTo>
                  <a:lnTo>
                    <a:pt x="18660" y="17853"/>
                  </a:lnTo>
                  <a:lnTo>
                    <a:pt x="18660" y="17780"/>
                  </a:lnTo>
                  <a:lnTo>
                    <a:pt x="18660" y="6741"/>
                  </a:lnTo>
                  <a:lnTo>
                    <a:pt x="9330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4489;p39">
              <a:extLst>
                <a:ext uri="{FF2B5EF4-FFF2-40B4-BE49-F238E27FC236}">
                  <a16:creationId xmlns:a16="http://schemas.microsoft.com/office/drawing/2014/main" xmlns="" id="{04204895-FEED-8F45-9B67-E000F10010D1}"/>
                </a:ext>
              </a:extLst>
            </p:cNvPr>
            <p:cNvSpPr/>
            <p:nvPr/>
          </p:nvSpPr>
          <p:spPr>
            <a:xfrm>
              <a:off x="1382325" y="1792025"/>
              <a:ext cx="168550" cy="12250"/>
            </a:xfrm>
            <a:custGeom>
              <a:avLst/>
              <a:gdLst/>
              <a:ahLst/>
              <a:cxnLst/>
              <a:rect l="l" t="t" r="r" b="b"/>
              <a:pathLst>
                <a:path w="6742" h="490" extrusionOk="0">
                  <a:moveTo>
                    <a:pt x="147" y="1"/>
                  </a:moveTo>
                  <a:lnTo>
                    <a:pt x="74" y="74"/>
                  </a:lnTo>
                  <a:lnTo>
                    <a:pt x="25" y="147"/>
                  </a:lnTo>
                  <a:lnTo>
                    <a:pt x="1" y="245"/>
                  </a:lnTo>
                  <a:lnTo>
                    <a:pt x="25" y="343"/>
                  </a:lnTo>
                  <a:lnTo>
                    <a:pt x="74" y="416"/>
                  </a:lnTo>
                  <a:lnTo>
                    <a:pt x="147" y="465"/>
                  </a:lnTo>
                  <a:lnTo>
                    <a:pt x="245" y="489"/>
                  </a:lnTo>
                  <a:lnTo>
                    <a:pt x="6497" y="489"/>
                  </a:lnTo>
                  <a:lnTo>
                    <a:pt x="6595" y="465"/>
                  </a:lnTo>
                  <a:lnTo>
                    <a:pt x="6668" y="416"/>
                  </a:lnTo>
                  <a:lnTo>
                    <a:pt x="6717" y="343"/>
                  </a:lnTo>
                  <a:lnTo>
                    <a:pt x="6741" y="245"/>
                  </a:lnTo>
                  <a:lnTo>
                    <a:pt x="6717" y="147"/>
                  </a:lnTo>
                  <a:lnTo>
                    <a:pt x="6668" y="74"/>
                  </a:lnTo>
                  <a:lnTo>
                    <a:pt x="6595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4490;p39">
              <a:extLst>
                <a:ext uri="{FF2B5EF4-FFF2-40B4-BE49-F238E27FC236}">
                  <a16:creationId xmlns:a16="http://schemas.microsoft.com/office/drawing/2014/main" xmlns="" id="{B4224A73-9EAD-D545-9594-AC51696AB097}"/>
                </a:ext>
              </a:extLst>
            </p:cNvPr>
            <p:cNvSpPr/>
            <p:nvPr/>
          </p:nvSpPr>
          <p:spPr>
            <a:xfrm>
              <a:off x="1382325" y="1825000"/>
              <a:ext cx="168550" cy="12250"/>
            </a:xfrm>
            <a:custGeom>
              <a:avLst/>
              <a:gdLst/>
              <a:ahLst/>
              <a:cxnLst/>
              <a:rect l="l" t="t" r="r" b="b"/>
              <a:pathLst>
                <a:path w="6742" h="490" extrusionOk="0">
                  <a:moveTo>
                    <a:pt x="245" y="1"/>
                  </a:moveTo>
                  <a:lnTo>
                    <a:pt x="147" y="25"/>
                  </a:lnTo>
                  <a:lnTo>
                    <a:pt x="74" y="74"/>
                  </a:lnTo>
                  <a:lnTo>
                    <a:pt x="25" y="147"/>
                  </a:lnTo>
                  <a:lnTo>
                    <a:pt x="1" y="245"/>
                  </a:lnTo>
                  <a:lnTo>
                    <a:pt x="25" y="343"/>
                  </a:lnTo>
                  <a:lnTo>
                    <a:pt x="74" y="416"/>
                  </a:lnTo>
                  <a:lnTo>
                    <a:pt x="147" y="465"/>
                  </a:lnTo>
                  <a:lnTo>
                    <a:pt x="245" y="489"/>
                  </a:lnTo>
                  <a:lnTo>
                    <a:pt x="6497" y="489"/>
                  </a:lnTo>
                  <a:lnTo>
                    <a:pt x="6595" y="465"/>
                  </a:lnTo>
                  <a:lnTo>
                    <a:pt x="6668" y="416"/>
                  </a:lnTo>
                  <a:lnTo>
                    <a:pt x="6717" y="343"/>
                  </a:lnTo>
                  <a:lnTo>
                    <a:pt x="6741" y="245"/>
                  </a:lnTo>
                  <a:lnTo>
                    <a:pt x="6717" y="147"/>
                  </a:lnTo>
                  <a:lnTo>
                    <a:pt x="6668" y="74"/>
                  </a:lnTo>
                  <a:lnTo>
                    <a:pt x="6595" y="25"/>
                  </a:lnTo>
                  <a:lnTo>
                    <a:pt x="6497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4491;p39">
              <a:extLst>
                <a:ext uri="{FF2B5EF4-FFF2-40B4-BE49-F238E27FC236}">
                  <a16:creationId xmlns:a16="http://schemas.microsoft.com/office/drawing/2014/main" xmlns="" id="{52FD6902-78F6-EA44-9437-6B8C76DAC1F7}"/>
                </a:ext>
              </a:extLst>
            </p:cNvPr>
            <p:cNvSpPr/>
            <p:nvPr/>
          </p:nvSpPr>
          <p:spPr>
            <a:xfrm>
              <a:off x="1382325" y="1858575"/>
              <a:ext cx="70850" cy="12250"/>
            </a:xfrm>
            <a:custGeom>
              <a:avLst/>
              <a:gdLst/>
              <a:ahLst/>
              <a:cxnLst/>
              <a:rect l="l" t="t" r="r" b="b"/>
              <a:pathLst>
                <a:path w="2834" h="490" extrusionOk="0">
                  <a:moveTo>
                    <a:pt x="245" y="1"/>
                  </a:moveTo>
                  <a:lnTo>
                    <a:pt x="147" y="25"/>
                  </a:lnTo>
                  <a:lnTo>
                    <a:pt x="74" y="74"/>
                  </a:lnTo>
                  <a:lnTo>
                    <a:pt x="25" y="147"/>
                  </a:lnTo>
                  <a:lnTo>
                    <a:pt x="1" y="245"/>
                  </a:lnTo>
                  <a:lnTo>
                    <a:pt x="25" y="343"/>
                  </a:lnTo>
                  <a:lnTo>
                    <a:pt x="74" y="416"/>
                  </a:lnTo>
                  <a:lnTo>
                    <a:pt x="147" y="465"/>
                  </a:lnTo>
                  <a:lnTo>
                    <a:pt x="245" y="489"/>
                  </a:lnTo>
                  <a:lnTo>
                    <a:pt x="2589" y="489"/>
                  </a:lnTo>
                  <a:lnTo>
                    <a:pt x="2687" y="465"/>
                  </a:lnTo>
                  <a:lnTo>
                    <a:pt x="2760" y="416"/>
                  </a:lnTo>
                  <a:lnTo>
                    <a:pt x="2809" y="343"/>
                  </a:lnTo>
                  <a:lnTo>
                    <a:pt x="2834" y="245"/>
                  </a:lnTo>
                  <a:lnTo>
                    <a:pt x="2809" y="147"/>
                  </a:lnTo>
                  <a:lnTo>
                    <a:pt x="2760" y="74"/>
                  </a:lnTo>
                  <a:lnTo>
                    <a:pt x="2687" y="25"/>
                  </a:lnTo>
                  <a:lnTo>
                    <a:pt x="2589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0" name="Google Shape;4492;p39">
            <a:extLst>
              <a:ext uri="{FF2B5EF4-FFF2-40B4-BE49-F238E27FC236}">
                <a16:creationId xmlns:a16="http://schemas.microsoft.com/office/drawing/2014/main" xmlns="" id="{61C29F38-0173-124B-A241-2AA4DF6DA9F1}"/>
              </a:ext>
            </a:extLst>
          </p:cNvPr>
          <p:cNvGrpSpPr/>
          <p:nvPr/>
        </p:nvGrpSpPr>
        <p:grpSpPr>
          <a:xfrm>
            <a:off x="4349353" y="3113306"/>
            <a:ext cx="365499" cy="365499"/>
            <a:chOff x="1922075" y="1629000"/>
            <a:chExt cx="437200" cy="437200"/>
          </a:xfrm>
        </p:grpSpPr>
        <p:sp>
          <p:nvSpPr>
            <p:cNvPr id="361" name="Google Shape;4493;p39">
              <a:extLst>
                <a:ext uri="{FF2B5EF4-FFF2-40B4-BE49-F238E27FC236}">
                  <a16:creationId xmlns:a16="http://schemas.microsoft.com/office/drawing/2014/main" xmlns="" id="{E3FBF15A-5544-B543-82B4-337CCF21238A}"/>
                </a:ext>
              </a:extLst>
            </p:cNvPr>
            <p:cNvSpPr/>
            <p:nvPr/>
          </p:nvSpPr>
          <p:spPr>
            <a:xfrm>
              <a:off x="2208425" y="1629000"/>
              <a:ext cx="150850" cy="150850"/>
            </a:xfrm>
            <a:custGeom>
              <a:avLst/>
              <a:gdLst/>
              <a:ahLst/>
              <a:cxnLst/>
              <a:rect l="l" t="t" r="r" b="b"/>
              <a:pathLst>
                <a:path w="6034" h="6034" extrusionOk="0">
                  <a:moveTo>
                    <a:pt x="2004" y="1"/>
                  </a:moveTo>
                  <a:lnTo>
                    <a:pt x="1881" y="25"/>
                  </a:lnTo>
                  <a:lnTo>
                    <a:pt x="1784" y="50"/>
                  </a:lnTo>
                  <a:lnTo>
                    <a:pt x="1686" y="98"/>
                  </a:lnTo>
                  <a:lnTo>
                    <a:pt x="1588" y="172"/>
                  </a:lnTo>
                  <a:lnTo>
                    <a:pt x="1" y="1784"/>
                  </a:lnTo>
                  <a:lnTo>
                    <a:pt x="4251" y="6033"/>
                  </a:lnTo>
                  <a:lnTo>
                    <a:pt x="5862" y="4446"/>
                  </a:lnTo>
                  <a:lnTo>
                    <a:pt x="5936" y="4348"/>
                  </a:lnTo>
                  <a:lnTo>
                    <a:pt x="5985" y="4250"/>
                  </a:lnTo>
                  <a:lnTo>
                    <a:pt x="6009" y="4153"/>
                  </a:lnTo>
                  <a:lnTo>
                    <a:pt x="6033" y="4031"/>
                  </a:lnTo>
                  <a:lnTo>
                    <a:pt x="6009" y="3933"/>
                  </a:lnTo>
                  <a:lnTo>
                    <a:pt x="5985" y="3811"/>
                  </a:lnTo>
                  <a:lnTo>
                    <a:pt x="5936" y="3713"/>
                  </a:lnTo>
                  <a:lnTo>
                    <a:pt x="5862" y="3615"/>
                  </a:lnTo>
                  <a:lnTo>
                    <a:pt x="2419" y="172"/>
                  </a:lnTo>
                  <a:lnTo>
                    <a:pt x="2321" y="98"/>
                  </a:lnTo>
                  <a:lnTo>
                    <a:pt x="2223" y="50"/>
                  </a:lnTo>
                  <a:lnTo>
                    <a:pt x="2101" y="25"/>
                  </a:lnTo>
                  <a:lnTo>
                    <a:pt x="2004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4494;p39">
              <a:extLst>
                <a:ext uri="{FF2B5EF4-FFF2-40B4-BE49-F238E27FC236}">
                  <a16:creationId xmlns:a16="http://schemas.microsoft.com/office/drawing/2014/main" xmlns="" id="{B2416674-B680-9645-8AAF-1EF8FC2022B0}"/>
                </a:ext>
              </a:extLst>
            </p:cNvPr>
            <p:cNvSpPr/>
            <p:nvPr/>
          </p:nvSpPr>
          <p:spPr>
            <a:xfrm>
              <a:off x="1922075" y="1686400"/>
              <a:ext cx="379800" cy="379800"/>
            </a:xfrm>
            <a:custGeom>
              <a:avLst/>
              <a:gdLst/>
              <a:ahLst/>
              <a:cxnLst/>
              <a:rect l="l" t="t" r="r" b="b"/>
              <a:pathLst>
                <a:path w="15192" h="15192" extrusionOk="0">
                  <a:moveTo>
                    <a:pt x="1100" y="10527"/>
                  </a:moveTo>
                  <a:lnTo>
                    <a:pt x="4665" y="14093"/>
                  </a:lnTo>
                  <a:lnTo>
                    <a:pt x="4616" y="14117"/>
                  </a:lnTo>
                  <a:lnTo>
                    <a:pt x="1979" y="14508"/>
                  </a:lnTo>
                  <a:lnTo>
                    <a:pt x="684" y="13213"/>
                  </a:lnTo>
                  <a:lnTo>
                    <a:pt x="1075" y="10576"/>
                  </a:lnTo>
                  <a:lnTo>
                    <a:pt x="1100" y="10527"/>
                  </a:lnTo>
                  <a:close/>
                  <a:moveTo>
                    <a:pt x="10918" y="1"/>
                  </a:moveTo>
                  <a:lnTo>
                    <a:pt x="758" y="10185"/>
                  </a:lnTo>
                  <a:lnTo>
                    <a:pt x="684" y="10258"/>
                  </a:lnTo>
                  <a:lnTo>
                    <a:pt x="636" y="10332"/>
                  </a:lnTo>
                  <a:lnTo>
                    <a:pt x="611" y="10405"/>
                  </a:lnTo>
                  <a:lnTo>
                    <a:pt x="587" y="10502"/>
                  </a:lnTo>
                  <a:lnTo>
                    <a:pt x="1" y="14532"/>
                  </a:lnTo>
                  <a:lnTo>
                    <a:pt x="1" y="14654"/>
                  </a:lnTo>
                  <a:lnTo>
                    <a:pt x="25" y="14801"/>
                  </a:lnTo>
                  <a:lnTo>
                    <a:pt x="98" y="14923"/>
                  </a:lnTo>
                  <a:lnTo>
                    <a:pt x="171" y="15021"/>
                  </a:lnTo>
                  <a:lnTo>
                    <a:pt x="269" y="15094"/>
                  </a:lnTo>
                  <a:lnTo>
                    <a:pt x="367" y="15143"/>
                  </a:lnTo>
                  <a:lnTo>
                    <a:pt x="465" y="15167"/>
                  </a:lnTo>
                  <a:lnTo>
                    <a:pt x="587" y="15192"/>
                  </a:lnTo>
                  <a:lnTo>
                    <a:pt x="660" y="15192"/>
                  </a:lnTo>
                  <a:lnTo>
                    <a:pt x="4690" y="14606"/>
                  </a:lnTo>
                  <a:lnTo>
                    <a:pt x="4861" y="14557"/>
                  </a:lnTo>
                  <a:lnTo>
                    <a:pt x="4934" y="14508"/>
                  </a:lnTo>
                  <a:lnTo>
                    <a:pt x="5007" y="14435"/>
                  </a:lnTo>
                  <a:lnTo>
                    <a:pt x="15192" y="4275"/>
                  </a:lnTo>
                  <a:lnTo>
                    <a:pt x="13970" y="3053"/>
                  </a:lnTo>
                  <a:lnTo>
                    <a:pt x="4152" y="12872"/>
                  </a:lnTo>
                  <a:lnTo>
                    <a:pt x="3810" y="12530"/>
                  </a:lnTo>
                  <a:lnTo>
                    <a:pt x="13629" y="2712"/>
                  </a:lnTo>
                  <a:lnTo>
                    <a:pt x="12481" y="1564"/>
                  </a:lnTo>
                  <a:lnTo>
                    <a:pt x="2663" y="11382"/>
                  </a:lnTo>
                  <a:lnTo>
                    <a:pt x="2321" y="11040"/>
                  </a:lnTo>
                  <a:lnTo>
                    <a:pt x="12139" y="1222"/>
                  </a:lnTo>
                  <a:lnTo>
                    <a:pt x="10918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3" name="Google Shape;4495;p39">
            <a:extLst>
              <a:ext uri="{FF2B5EF4-FFF2-40B4-BE49-F238E27FC236}">
                <a16:creationId xmlns:a16="http://schemas.microsoft.com/office/drawing/2014/main" xmlns="" id="{703CE45C-9313-734C-83CA-C9AF28FDCFB1}"/>
              </a:ext>
            </a:extLst>
          </p:cNvPr>
          <p:cNvGrpSpPr/>
          <p:nvPr/>
        </p:nvGrpSpPr>
        <p:grpSpPr>
          <a:xfrm>
            <a:off x="4911354" y="3111781"/>
            <a:ext cx="368551" cy="368551"/>
            <a:chOff x="2594325" y="1627175"/>
            <a:chExt cx="440850" cy="440850"/>
          </a:xfrm>
        </p:grpSpPr>
        <p:sp>
          <p:nvSpPr>
            <p:cNvPr id="364" name="Google Shape;4496;p39">
              <a:extLst>
                <a:ext uri="{FF2B5EF4-FFF2-40B4-BE49-F238E27FC236}">
                  <a16:creationId xmlns:a16="http://schemas.microsoft.com/office/drawing/2014/main" xmlns="" id="{AA34CEDC-2052-B343-91E7-8193B8CC74C7}"/>
                </a:ext>
              </a:extLst>
            </p:cNvPr>
            <p:cNvSpPr/>
            <p:nvPr/>
          </p:nvSpPr>
          <p:spPr>
            <a:xfrm>
              <a:off x="2594325" y="1890950"/>
              <a:ext cx="177075" cy="177075"/>
            </a:xfrm>
            <a:custGeom>
              <a:avLst/>
              <a:gdLst/>
              <a:ahLst/>
              <a:cxnLst/>
              <a:rect l="l" t="t" r="r" b="b"/>
              <a:pathLst>
                <a:path w="7083" h="7083" extrusionOk="0">
                  <a:moveTo>
                    <a:pt x="5544" y="0"/>
                  </a:moveTo>
                  <a:lnTo>
                    <a:pt x="538" y="5984"/>
                  </a:lnTo>
                  <a:lnTo>
                    <a:pt x="0" y="7083"/>
                  </a:lnTo>
                  <a:lnTo>
                    <a:pt x="1099" y="6546"/>
                  </a:lnTo>
                  <a:lnTo>
                    <a:pt x="7083" y="1539"/>
                  </a:lnTo>
                  <a:lnTo>
                    <a:pt x="5544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4497;p39">
              <a:extLst>
                <a:ext uri="{FF2B5EF4-FFF2-40B4-BE49-F238E27FC236}">
                  <a16:creationId xmlns:a16="http://schemas.microsoft.com/office/drawing/2014/main" xmlns="" id="{12E494BB-223E-3E46-9DD8-8F6ED46E9726}"/>
                </a:ext>
              </a:extLst>
            </p:cNvPr>
            <p:cNvSpPr/>
            <p:nvPr/>
          </p:nvSpPr>
          <p:spPr>
            <a:xfrm>
              <a:off x="2858700" y="1627175"/>
              <a:ext cx="176475" cy="176475"/>
            </a:xfrm>
            <a:custGeom>
              <a:avLst/>
              <a:gdLst/>
              <a:ahLst/>
              <a:cxnLst/>
              <a:rect l="l" t="t" r="r" b="b"/>
              <a:pathLst>
                <a:path w="7059" h="7059" extrusionOk="0">
                  <a:moveTo>
                    <a:pt x="904" y="1"/>
                  </a:moveTo>
                  <a:lnTo>
                    <a:pt x="782" y="25"/>
                  </a:lnTo>
                  <a:lnTo>
                    <a:pt x="684" y="98"/>
                  </a:lnTo>
                  <a:lnTo>
                    <a:pt x="611" y="147"/>
                  </a:lnTo>
                  <a:lnTo>
                    <a:pt x="489" y="294"/>
                  </a:lnTo>
                  <a:lnTo>
                    <a:pt x="367" y="440"/>
                  </a:lnTo>
                  <a:lnTo>
                    <a:pt x="294" y="587"/>
                  </a:lnTo>
                  <a:lnTo>
                    <a:pt x="196" y="733"/>
                  </a:lnTo>
                  <a:lnTo>
                    <a:pt x="74" y="1051"/>
                  </a:lnTo>
                  <a:lnTo>
                    <a:pt x="0" y="1393"/>
                  </a:lnTo>
                  <a:lnTo>
                    <a:pt x="0" y="1735"/>
                  </a:lnTo>
                  <a:lnTo>
                    <a:pt x="25" y="2052"/>
                  </a:lnTo>
                  <a:lnTo>
                    <a:pt x="123" y="2394"/>
                  </a:lnTo>
                  <a:lnTo>
                    <a:pt x="269" y="2711"/>
                  </a:lnTo>
                  <a:lnTo>
                    <a:pt x="4348" y="6790"/>
                  </a:lnTo>
                  <a:lnTo>
                    <a:pt x="4665" y="6937"/>
                  </a:lnTo>
                  <a:lnTo>
                    <a:pt x="5007" y="7034"/>
                  </a:lnTo>
                  <a:lnTo>
                    <a:pt x="5325" y="7059"/>
                  </a:lnTo>
                  <a:lnTo>
                    <a:pt x="5667" y="7059"/>
                  </a:lnTo>
                  <a:lnTo>
                    <a:pt x="6008" y="6986"/>
                  </a:lnTo>
                  <a:lnTo>
                    <a:pt x="6326" y="6863"/>
                  </a:lnTo>
                  <a:lnTo>
                    <a:pt x="6473" y="6766"/>
                  </a:lnTo>
                  <a:lnTo>
                    <a:pt x="6619" y="6692"/>
                  </a:lnTo>
                  <a:lnTo>
                    <a:pt x="6766" y="6570"/>
                  </a:lnTo>
                  <a:lnTo>
                    <a:pt x="6912" y="6448"/>
                  </a:lnTo>
                  <a:lnTo>
                    <a:pt x="6961" y="6375"/>
                  </a:lnTo>
                  <a:lnTo>
                    <a:pt x="7034" y="6277"/>
                  </a:lnTo>
                  <a:lnTo>
                    <a:pt x="7059" y="6155"/>
                  </a:lnTo>
                  <a:lnTo>
                    <a:pt x="7059" y="6057"/>
                  </a:lnTo>
                  <a:lnTo>
                    <a:pt x="7059" y="5960"/>
                  </a:lnTo>
                  <a:lnTo>
                    <a:pt x="7034" y="5862"/>
                  </a:lnTo>
                  <a:lnTo>
                    <a:pt x="6961" y="5764"/>
                  </a:lnTo>
                  <a:lnTo>
                    <a:pt x="6912" y="5667"/>
                  </a:lnTo>
                  <a:lnTo>
                    <a:pt x="1393" y="147"/>
                  </a:lnTo>
                  <a:lnTo>
                    <a:pt x="1295" y="98"/>
                  </a:lnTo>
                  <a:lnTo>
                    <a:pt x="1197" y="25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4498;p39">
              <a:extLst>
                <a:ext uri="{FF2B5EF4-FFF2-40B4-BE49-F238E27FC236}">
                  <a16:creationId xmlns:a16="http://schemas.microsoft.com/office/drawing/2014/main" xmlns="" id="{EFE5D229-A5DB-7741-9043-5B5CA04737FE}"/>
                </a:ext>
              </a:extLst>
            </p:cNvPr>
            <p:cNvSpPr/>
            <p:nvPr/>
          </p:nvSpPr>
          <p:spPr>
            <a:xfrm>
              <a:off x="2663325" y="1702275"/>
              <a:ext cx="296750" cy="296775"/>
            </a:xfrm>
            <a:custGeom>
              <a:avLst/>
              <a:gdLst/>
              <a:ahLst/>
              <a:cxnLst/>
              <a:rect l="l" t="t" r="r" b="b"/>
              <a:pathLst>
                <a:path w="11870" h="11871" extrusionOk="0">
                  <a:moveTo>
                    <a:pt x="7718" y="1295"/>
                  </a:moveTo>
                  <a:lnTo>
                    <a:pt x="7815" y="1319"/>
                  </a:lnTo>
                  <a:lnTo>
                    <a:pt x="7889" y="1368"/>
                  </a:lnTo>
                  <a:lnTo>
                    <a:pt x="7938" y="1442"/>
                  </a:lnTo>
                  <a:lnTo>
                    <a:pt x="7938" y="1515"/>
                  </a:lnTo>
                  <a:lnTo>
                    <a:pt x="7938" y="1588"/>
                  </a:lnTo>
                  <a:lnTo>
                    <a:pt x="7889" y="1661"/>
                  </a:lnTo>
                  <a:lnTo>
                    <a:pt x="5862" y="3664"/>
                  </a:lnTo>
                  <a:lnTo>
                    <a:pt x="5788" y="3713"/>
                  </a:lnTo>
                  <a:lnTo>
                    <a:pt x="5715" y="3737"/>
                  </a:lnTo>
                  <a:lnTo>
                    <a:pt x="5642" y="3713"/>
                  </a:lnTo>
                  <a:lnTo>
                    <a:pt x="5569" y="3664"/>
                  </a:lnTo>
                  <a:lnTo>
                    <a:pt x="5520" y="3591"/>
                  </a:lnTo>
                  <a:lnTo>
                    <a:pt x="5495" y="3517"/>
                  </a:lnTo>
                  <a:lnTo>
                    <a:pt x="5520" y="3444"/>
                  </a:lnTo>
                  <a:lnTo>
                    <a:pt x="5569" y="3371"/>
                  </a:lnTo>
                  <a:lnTo>
                    <a:pt x="7571" y="1368"/>
                  </a:lnTo>
                  <a:lnTo>
                    <a:pt x="7644" y="1319"/>
                  </a:lnTo>
                  <a:lnTo>
                    <a:pt x="7718" y="1295"/>
                  </a:lnTo>
                  <a:close/>
                  <a:moveTo>
                    <a:pt x="7767" y="1"/>
                  </a:moveTo>
                  <a:lnTo>
                    <a:pt x="4885" y="2907"/>
                  </a:lnTo>
                  <a:lnTo>
                    <a:pt x="4640" y="2809"/>
                  </a:lnTo>
                  <a:lnTo>
                    <a:pt x="4396" y="2712"/>
                  </a:lnTo>
                  <a:lnTo>
                    <a:pt x="4103" y="2614"/>
                  </a:lnTo>
                  <a:lnTo>
                    <a:pt x="3810" y="2565"/>
                  </a:lnTo>
                  <a:lnTo>
                    <a:pt x="3493" y="2492"/>
                  </a:lnTo>
                  <a:lnTo>
                    <a:pt x="3175" y="2443"/>
                  </a:lnTo>
                  <a:lnTo>
                    <a:pt x="2858" y="2418"/>
                  </a:lnTo>
                  <a:lnTo>
                    <a:pt x="2247" y="2418"/>
                  </a:lnTo>
                  <a:lnTo>
                    <a:pt x="1954" y="2443"/>
                  </a:lnTo>
                  <a:lnTo>
                    <a:pt x="1636" y="2492"/>
                  </a:lnTo>
                  <a:lnTo>
                    <a:pt x="1319" y="2565"/>
                  </a:lnTo>
                  <a:lnTo>
                    <a:pt x="1001" y="2687"/>
                  </a:lnTo>
                  <a:lnTo>
                    <a:pt x="708" y="2809"/>
                  </a:lnTo>
                  <a:lnTo>
                    <a:pt x="415" y="3005"/>
                  </a:lnTo>
                  <a:lnTo>
                    <a:pt x="147" y="3224"/>
                  </a:lnTo>
                  <a:lnTo>
                    <a:pt x="73" y="3298"/>
                  </a:lnTo>
                  <a:lnTo>
                    <a:pt x="24" y="3395"/>
                  </a:lnTo>
                  <a:lnTo>
                    <a:pt x="0" y="3493"/>
                  </a:lnTo>
                  <a:lnTo>
                    <a:pt x="0" y="3615"/>
                  </a:lnTo>
                  <a:lnTo>
                    <a:pt x="0" y="3713"/>
                  </a:lnTo>
                  <a:lnTo>
                    <a:pt x="24" y="3811"/>
                  </a:lnTo>
                  <a:lnTo>
                    <a:pt x="73" y="3908"/>
                  </a:lnTo>
                  <a:lnTo>
                    <a:pt x="147" y="4006"/>
                  </a:lnTo>
                  <a:lnTo>
                    <a:pt x="7864" y="11724"/>
                  </a:lnTo>
                  <a:lnTo>
                    <a:pt x="7962" y="11797"/>
                  </a:lnTo>
                  <a:lnTo>
                    <a:pt x="8060" y="11846"/>
                  </a:lnTo>
                  <a:lnTo>
                    <a:pt x="8157" y="11870"/>
                  </a:lnTo>
                  <a:lnTo>
                    <a:pt x="8377" y="11870"/>
                  </a:lnTo>
                  <a:lnTo>
                    <a:pt x="8475" y="11846"/>
                  </a:lnTo>
                  <a:lnTo>
                    <a:pt x="8573" y="11797"/>
                  </a:lnTo>
                  <a:lnTo>
                    <a:pt x="8646" y="11724"/>
                  </a:lnTo>
                  <a:lnTo>
                    <a:pt x="8866" y="11455"/>
                  </a:lnTo>
                  <a:lnTo>
                    <a:pt x="9061" y="11162"/>
                  </a:lnTo>
                  <a:lnTo>
                    <a:pt x="9183" y="10869"/>
                  </a:lnTo>
                  <a:lnTo>
                    <a:pt x="9305" y="10551"/>
                  </a:lnTo>
                  <a:lnTo>
                    <a:pt x="9379" y="10234"/>
                  </a:lnTo>
                  <a:lnTo>
                    <a:pt x="9427" y="9916"/>
                  </a:lnTo>
                  <a:lnTo>
                    <a:pt x="9452" y="9623"/>
                  </a:lnTo>
                  <a:lnTo>
                    <a:pt x="9452" y="9330"/>
                  </a:lnTo>
                  <a:lnTo>
                    <a:pt x="9452" y="9013"/>
                  </a:lnTo>
                  <a:lnTo>
                    <a:pt x="9427" y="8695"/>
                  </a:lnTo>
                  <a:lnTo>
                    <a:pt x="9379" y="8378"/>
                  </a:lnTo>
                  <a:lnTo>
                    <a:pt x="9305" y="8060"/>
                  </a:lnTo>
                  <a:lnTo>
                    <a:pt x="9256" y="7767"/>
                  </a:lnTo>
                  <a:lnTo>
                    <a:pt x="9159" y="7474"/>
                  </a:lnTo>
                  <a:lnTo>
                    <a:pt x="9061" y="7230"/>
                  </a:lnTo>
                  <a:lnTo>
                    <a:pt x="8963" y="6986"/>
                  </a:lnTo>
                  <a:lnTo>
                    <a:pt x="11870" y="4104"/>
                  </a:lnTo>
                  <a:lnTo>
                    <a:pt x="7767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7" name="Google Shape;4499;p39">
            <a:extLst>
              <a:ext uri="{FF2B5EF4-FFF2-40B4-BE49-F238E27FC236}">
                <a16:creationId xmlns:a16="http://schemas.microsoft.com/office/drawing/2014/main" xmlns="" id="{18E80A8A-1852-754E-8B53-E5F4D3EE8DA6}"/>
              </a:ext>
            </a:extLst>
          </p:cNvPr>
          <p:cNvSpPr/>
          <p:nvPr/>
        </p:nvSpPr>
        <p:spPr>
          <a:xfrm>
            <a:off x="5491309" y="3128178"/>
            <a:ext cx="335905" cy="335884"/>
          </a:xfrm>
          <a:custGeom>
            <a:avLst/>
            <a:gdLst/>
            <a:ahLst/>
            <a:cxnLst/>
            <a:rect l="l" t="t" r="r" b="b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3A3F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3A3F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8" name="Google Shape;4500;p39">
            <a:extLst>
              <a:ext uri="{FF2B5EF4-FFF2-40B4-BE49-F238E27FC236}">
                <a16:creationId xmlns:a16="http://schemas.microsoft.com/office/drawing/2014/main" xmlns="" id="{429F101C-32A9-3147-AECF-0563F7DBC235}"/>
              </a:ext>
            </a:extLst>
          </p:cNvPr>
          <p:cNvGrpSpPr/>
          <p:nvPr/>
        </p:nvGrpSpPr>
        <p:grpSpPr>
          <a:xfrm>
            <a:off x="6073122" y="3084214"/>
            <a:ext cx="299121" cy="423685"/>
            <a:chOff x="3984000" y="1594200"/>
            <a:chExt cx="357800" cy="506800"/>
          </a:xfrm>
        </p:grpSpPr>
        <p:sp>
          <p:nvSpPr>
            <p:cNvPr id="369" name="Google Shape;4501;p39">
              <a:extLst>
                <a:ext uri="{FF2B5EF4-FFF2-40B4-BE49-F238E27FC236}">
                  <a16:creationId xmlns:a16="http://schemas.microsoft.com/office/drawing/2014/main" xmlns="" id="{8A327B25-43B5-5B4B-B130-AE712D24B661}"/>
                </a:ext>
              </a:extLst>
            </p:cNvPr>
            <p:cNvSpPr/>
            <p:nvPr/>
          </p:nvSpPr>
          <p:spPr>
            <a:xfrm>
              <a:off x="3984000" y="1597875"/>
              <a:ext cx="44575" cy="503125"/>
            </a:xfrm>
            <a:custGeom>
              <a:avLst/>
              <a:gdLst/>
              <a:ahLst/>
              <a:cxnLst/>
              <a:rect l="l" t="t" r="r" b="b"/>
              <a:pathLst>
                <a:path w="1783" h="20125" extrusionOk="0">
                  <a:moveTo>
                    <a:pt x="391" y="0"/>
                  </a:moveTo>
                  <a:lnTo>
                    <a:pt x="293" y="25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4" y="391"/>
                  </a:lnTo>
                  <a:lnTo>
                    <a:pt x="0" y="489"/>
                  </a:lnTo>
                  <a:lnTo>
                    <a:pt x="0" y="20125"/>
                  </a:lnTo>
                  <a:lnTo>
                    <a:pt x="1783" y="20125"/>
                  </a:lnTo>
                  <a:lnTo>
                    <a:pt x="1783" y="489"/>
                  </a:lnTo>
                  <a:lnTo>
                    <a:pt x="1783" y="391"/>
                  </a:lnTo>
                  <a:lnTo>
                    <a:pt x="1734" y="293"/>
                  </a:lnTo>
                  <a:lnTo>
                    <a:pt x="1710" y="220"/>
                  </a:lnTo>
                  <a:lnTo>
                    <a:pt x="1636" y="147"/>
                  </a:lnTo>
                  <a:lnTo>
                    <a:pt x="1563" y="73"/>
                  </a:lnTo>
                  <a:lnTo>
                    <a:pt x="1490" y="25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4502;p39">
              <a:extLst>
                <a:ext uri="{FF2B5EF4-FFF2-40B4-BE49-F238E27FC236}">
                  <a16:creationId xmlns:a16="http://schemas.microsoft.com/office/drawing/2014/main" xmlns="" id="{B463108B-7D10-4B42-9FD3-C0C428DF72CB}"/>
                </a:ext>
              </a:extLst>
            </p:cNvPr>
            <p:cNvSpPr/>
            <p:nvPr/>
          </p:nvSpPr>
          <p:spPr>
            <a:xfrm>
              <a:off x="4041375" y="1594200"/>
              <a:ext cx="300425" cy="229600"/>
            </a:xfrm>
            <a:custGeom>
              <a:avLst/>
              <a:gdLst/>
              <a:ahLst/>
              <a:cxnLst/>
              <a:rect l="l" t="t" r="r" b="b"/>
              <a:pathLst>
                <a:path w="12017" h="9184" extrusionOk="0">
                  <a:moveTo>
                    <a:pt x="2541" y="1"/>
                  </a:moveTo>
                  <a:lnTo>
                    <a:pt x="2174" y="25"/>
                  </a:lnTo>
                  <a:lnTo>
                    <a:pt x="1808" y="74"/>
                  </a:lnTo>
                  <a:lnTo>
                    <a:pt x="1442" y="123"/>
                  </a:lnTo>
                  <a:lnTo>
                    <a:pt x="1100" y="245"/>
                  </a:lnTo>
                  <a:lnTo>
                    <a:pt x="734" y="367"/>
                  </a:lnTo>
                  <a:lnTo>
                    <a:pt x="367" y="538"/>
                  </a:lnTo>
                  <a:lnTo>
                    <a:pt x="1" y="758"/>
                  </a:lnTo>
                  <a:lnTo>
                    <a:pt x="1" y="8427"/>
                  </a:lnTo>
                  <a:lnTo>
                    <a:pt x="367" y="8207"/>
                  </a:lnTo>
                  <a:lnTo>
                    <a:pt x="734" y="8036"/>
                  </a:lnTo>
                  <a:lnTo>
                    <a:pt x="1100" y="7889"/>
                  </a:lnTo>
                  <a:lnTo>
                    <a:pt x="1442" y="7792"/>
                  </a:lnTo>
                  <a:lnTo>
                    <a:pt x="1808" y="7718"/>
                  </a:lnTo>
                  <a:lnTo>
                    <a:pt x="2174" y="7694"/>
                  </a:lnTo>
                  <a:lnTo>
                    <a:pt x="2541" y="7670"/>
                  </a:lnTo>
                  <a:lnTo>
                    <a:pt x="2883" y="7694"/>
                  </a:lnTo>
                  <a:lnTo>
                    <a:pt x="3249" y="7718"/>
                  </a:lnTo>
                  <a:lnTo>
                    <a:pt x="3615" y="7767"/>
                  </a:lnTo>
                  <a:lnTo>
                    <a:pt x="3982" y="7840"/>
                  </a:lnTo>
                  <a:lnTo>
                    <a:pt x="4324" y="7914"/>
                  </a:lnTo>
                  <a:lnTo>
                    <a:pt x="5056" y="8134"/>
                  </a:lnTo>
                  <a:lnTo>
                    <a:pt x="5765" y="8353"/>
                  </a:lnTo>
                  <a:lnTo>
                    <a:pt x="6497" y="8573"/>
                  </a:lnTo>
                  <a:lnTo>
                    <a:pt x="7206" y="8793"/>
                  </a:lnTo>
                  <a:lnTo>
                    <a:pt x="7938" y="8988"/>
                  </a:lnTo>
                  <a:lnTo>
                    <a:pt x="8305" y="9062"/>
                  </a:lnTo>
                  <a:lnTo>
                    <a:pt x="8647" y="9110"/>
                  </a:lnTo>
                  <a:lnTo>
                    <a:pt x="9013" y="9159"/>
                  </a:lnTo>
                  <a:lnTo>
                    <a:pt x="9379" y="9184"/>
                  </a:lnTo>
                  <a:lnTo>
                    <a:pt x="9746" y="9159"/>
                  </a:lnTo>
                  <a:lnTo>
                    <a:pt x="10088" y="9135"/>
                  </a:lnTo>
                  <a:lnTo>
                    <a:pt x="10454" y="9086"/>
                  </a:lnTo>
                  <a:lnTo>
                    <a:pt x="10820" y="8988"/>
                  </a:lnTo>
                  <a:lnTo>
                    <a:pt x="11187" y="8866"/>
                  </a:lnTo>
                  <a:lnTo>
                    <a:pt x="11529" y="8695"/>
                  </a:lnTo>
                  <a:lnTo>
                    <a:pt x="11699" y="8598"/>
                  </a:lnTo>
                  <a:lnTo>
                    <a:pt x="11822" y="8500"/>
                  </a:lnTo>
                  <a:lnTo>
                    <a:pt x="11895" y="8378"/>
                  </a:lnTo>
                  <a:lnTo>
                    <a:pt x="11968" y="8256"/>
                  </a:lnTo>
                  <a:lnTo>
                    <a:pt x="12017" y="8134"/>
                  </a:lnTo>
                  <a:lnTo>
                    <a:pt x="12017" y="8011"/>
                  </a:lnTo>
                  <a:lnTo>
                    <a:pt x="11968" y="7914"/>
                  </a:lnTo>
                  <a:lnTo>
                    <a:pt x="11919" y="7816"/>
                  </a:lnTo>
                  <a:lnTo>
                    <a:pt x="11529" y="7425"/>
                  </a:lnTo>
                  <a:lnTo>
                    <a:pt x="11138" y="6961"/>
                  </a:lnTo>
                  <a:lnTo>
                    <a:pt x="10771" y="6473"/>
                  </a:lnTo>
                  <a:lnTo>
                    <a:pt x="10381" y="5960"/>
                  </a:lnTo>
                  <a:lnTo>
                    <a:pt x="10307" y="5813"/>
                  </a:lnTo>
                  <a:lnTo>
                    <a:pt x="10259" y="5667"/>
                  </a:lnTo>
                  <a:lnTo>
                    <a:pt x="10234" y="5496"/>
                  </a:lnTo>
                  <a:lnTo>
                    <a:pt x="10210" y="5300"/>
                  </a:lnTo>
                  <a:lnTo>
                    <a:pt x="10234" y="5130"/>
                  </a:lnTo>
                  <a:lnTo>
                    <a:pt x="10259" y="4959"/>
                  </a:lnTo>
                  <a:lnTo>
                    <a:pt x="10307" y="4788"/>
                  </a:lnTo>
                  <a:lnTo>
                    <a:pt x="10381" y="4617"/>
                  </a:lnTo>
                  <a:lnTo>
                    <a:pt x="10771" y="3884"/>
                  </a:lnTo>
                  <a:lnTo>
                    <a:pt x="11138" y="3127"/>
                  </a:lnTo>
                  <a:lnTo>
                    <a:pt x="11529" y="2345"/>
                  </a:lnTo>
                  <a:lnTo>
                    <a:pt x="11919" y="1490"/>
                  </a:lnTo>
                  <a:lnTo>
                    <a:pt x="11993" y="1320"/>
                  </a:lnTo>
                  <a:lnTo>
                    <a:pt x="12017" y="1173"/>
                  </a:lnTo>
                  <a:lnTo>
                    <a:pt x="12017" y="1051"/>
                  </a:lnTo>
                  <a:lnTo>
                    <a:pt x="11968" y="978"/>
                  </a:lnTo>
                  <a:lnTo>
                    <a:pt x="11895" y="953"/>
                  </a:lnTo>
                  <a:lnTo>
                    <a:pt x="11822" y="929"/>
                  </a:lnTo>
                  <a:lnTo>
                    <a:pt x="11699" y="978"/>
                  </a:lnTo>
                  <a:lnTo>
                    <a:pt x="11529" y="1026"/>
                  </a:lnTo>
                  <a:lnTo>
                    <a:pt x="11187" y="1197"/>
                  </a:lnTo>
                  <a:lnTo>
                    <a:pt x="10820" y="1320"/>
                  </a:lnTo>
                  <a:lnTo>
                    <a:pt x="10454" y="1417"/>
                  </a:lnTo>
                  <a:lnTo>
                    <a:pt x="10088" y="1466"/>
                  </a:lnTo>
                  <a:lnTo>
                    <a:pt x="9746" y="1515"/>
                  </a:lnTo>
                  <a:lnTo>
                    <a:pt x="9379" y="1515"/>
                  </a:lnTo>
                  <a:lnTo>
                    <a:pt x="9013" y="1490"/>
                  </a:lnTo>
                  <a:lnTo>
                    <a:pt x="8647" y="1466"/>
                  </a:lnTo>
                  <a:lnTo>
                    <a:pt x="8305" y="1393"/>
                  </a:lnTo>
                  <a:lnTo>
                    <a:pt x="7938" y="1320"/>
                  </a:lnTo>
                  <a:lnTo>
                    <a:pt x="7206" y="1149"/>
                  </a:lnTo>
                  <a:lnTo>
                    <a:pt x="6497" y="929"/>
                  </a:lnTo>
                  <a:lnTo>
                    <a:pt x="5765" y="685"/>
                  </a:lnTo>
                  <a:lnTo>
                    <a:pt x="5056" y="465"/>
                  </a:lnTo>
                  <a:lnTo>
                    <a:pt x="4324" y="269"/>
                  </a:lnTo>
                  <a:lnTo>
                    <a:pt x="3982" y="172"/>
                  </a:lnTo>
                  <a:lnTo>
                    <a:pt x="3615" y="98"/>
                  </a:lnTo>
                  <a:lnTo>
                    <a:pt x="3249" y="50"/>
                  </a:lnTo>
                  <a:lnTo>
                    <a:pt x="2883" y="25"/>
                  </a:lnTo>
                  <a:lnTo>
                    <a:pt x="2541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1" name="Google Shape;4503;p39">
            <a:extLst>
              <a:ext uri="{FF2B5EF4-FFF2-40B4-BE49-F238E27FC236}">
                <a16:creationId xmlns:a16="http://schemas.microsoft.com/office/drawing/2014/main" xmlns="" id="{20665DAF-E2EA-8E4A-A9B5-E2371545288F}"/>
              </a:ext>
            </a:extLst>
          </p:cNvPr>
          <p:cNvGrpSpPr/>
          <p:nvPr/>
        </p:nvGrpSpPr>
        <p:grpSpPr>
          <a:xfrm>
            <a:off x="6589164" y="3175066"/>
            <a:ext cx="394090" cy="241980"/>
            <a:chOff x="4601275" y="1702875"/>
            <a:chExt cx="471400" cy="289450"/>
          </a:xfrm>
        </p:grpSpPr>
        <p:sp>
          <p:nvSpPr>
            <p:cNvPr id="372" name="Google Shape;4504;p39">
              <a:extLst>
                <a:ext uri="{FF2B5EF4-FFF2-40B4-BE49-F238E27FC236}">
                  <a16:creationId xmlns:a16="http://schemas.microsoft.com/office/drawing/2014/main" xmlns="" id="{835F3501-ABDB-B14C-839F-663756ED3857}"/>
                </a:ext>
              </a:extLst>
            </p:cNvPr>
            <p:cNvSpPr/>
            <p:nvPr/>
          </p:nvSpPr>
          <p:spPr>
            <a:xfrm>
              <a:off x="4816200" y="1702875"/>
              <a:ext cx="41550" cy="41550"/>
            </a:xfrm>
            <a:custGeom>
              <a:avLst/>
              <a:gdLst/>
              <a:ahLst/>
              <a:cxnLst/>
              <a:rect l="l" t="t" r="r" b="b"/>
              <a:pathLst>
                <a:path w="1662" h="1662" extrusionOk="0">
                  <a:moveTo>
                    <a:pt x="831" y="1"/>
                  </a:moveTo>
                  <a:lnTo>
                    <a:pt x="660" y="25"/>
                  </a:lnTo>
                  <a:lnTo>
                    <a:pt x="514" y="74"/>
                  </a:lnTo>
                  <a:lnTo>
                    <a:pt x="367" y="148"/>
                  </a:lnTo>
                  <a:lnTo>
                    <a:pt x="245" y="245"/>
                  </a:lnTo>
                  <a:lnTo>
                    <a:pt x="147" y="367"/>
                  </a:lnTo>
                  <a:lnTo>
                    <a:pt x="74" y="514"/>
                  </a:lnTo>
                  <a:lnTo>
                    <a:pt x="25" y="660"/>
                  </a:lnTo>
                  <a:lnTo>
                    <a:pt x="1" y="831"/>
                  </a:lnTo>
                  <a:lnTo>
                    <a:pt x="25" y="1002"/>
                  </a:lnTo>
                  <a:lnTo>
                    <a:pt x="74" y="1173"/>
                  </a:lnTo>
                  <a:lnTo>
                    <a:pt x="147" y="1295"/>
                  </a:lnTo>
                  <a:lnTo>
                    <a:pt x="245" y="1418"/>
                  </a:lnTo>
                  <a:lnTo>
                    <a:pt x="367" y="1540"/>
                  </a:lnTo>
                  <a:lnTo>
                    <a:pt x="514" y="1613"/>
                  </a:lnTo>
                  <a:lnTo>
                    <a:pt x="660" y="1662"/>
                  </a:lnTo>
                  <a:lnTo>
                    <a:pt x="1002" y="1662"/>
                  </a:lnTo>
                  <a:lnTo>
                    <a:pt x="1149" y="1613"/>
                  </a:lnTo>
                  <a:lnTo>
                    <a:pt x="1295" y="1540"/>
                  </a:lnTo>
                  <a:lnTo>
                    <a:pt x="1417" y="1418"/>
                  </a:lnTo>
                  <a:lnTo>
                    <a:pt x="1515" y="1295"/>
                  </a:lnTo>
                  <a:lnTo>
                    <a:pt x="1588" y="1173"/>
                  </a:lnTo>
                  <a:lnTo>
                    <a:pt x="1637" y="1002"/>
                  </a:lnTo>
                  <a:lnTo>
                    <a:pt x="1661" y="831"/>
                  </a:lnTo>
                  <a:lnTo>
                    <a:pt x="1637" y="660"/>
                  </a:lnTo>
                  <a:lnTo>
                    <a:pt x="1588" y="514"/>
                  </a:lnTo>
                  <a:lnTo>
                    <a:pt x="1515" y="367"/>
                  </a:lnTo>
                  <a:lnTo>
                    <a:pt x="1417" y="245"/>
                  </a:lnTo>
                  <a:lnTo>
                    <a:pt x="1295" y="148"/>
                  </a:lnTo>
                  <a:lnTo>
                    <a:pt x="1149" y="74"/>
                  </a:lnTo>
                  <a:lnTo>
                    <a:pt x="1002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4505;p39">
              <a:extLst>
                <a:ext uri="{FF2B5EF4-FFF2-40B4-BE49-F238E27FC236}">
                  <a16:creationId xmlns:a16="http://schemas.microsoft.com/office/drawing/2014/main" xmlns="" id="{1F7292F1-7011-FC4F-BC7F-06FAF5855F64}"/>
                </a:ext>
              </a:extLst>
            </p:cNvPr>
            <p:cNvSpPr/>
            <p:nvPr/>
          </p:nvSpPr>
          <p:spPr>
            <a:xfrm>
              <a:off x="5031125" y="1757225"/>
              <a:ext cx="41550" cy="41550"/>
            </a:xfrm>
            <a:custGeom>
              <a:avLst/>
              <a:gdLst/>
              <a:ahLst/>
              <a:cxnLst/>
              <a:rect l="l" t="t" r="r" b="b"/>
              <a:pathLst>
                <a:path w="1662" h="1662" extrusionOk="0">
                  <a:moveTo>
                    <a:pt x="831" y="1"/>
                  </a:moveTo>
                  <a:lnTo>
                    <a:pt x="660" y="25"/>
                  </a:lnTo>
                  <a:lnTo>
                    <a:pt x="513" y="74"/>
                  </a:lnTo>
                  <a:lnTo>
                    <a:pt x="367" y="147"/>
                  </a:lnTo>
                  <a:lnTo>
                    <a:pt x="245" y="245"/>
                  </a:lnTo>
                  <a:lnTo>
                    <a:pt x="147" y="367"/>
                  </a:lnTo>
                  <a:lnTo>
                    <a:pt x="74" y="514"/>
                  </a:lnTo>
                  <a:lnTo>
                    <a:pt x="25" y="684"/>
                  </a:lnTo>
                  <a:lnTo>
                    <a:pt x="1" y="831"/>
                  </a:lnTo>
                  <a:lnTo>
                    <a:pt x="25" y="1002"/>
                  </a:lnTo>
                  <a:lnTo>
                    <a:pt x="74" y="1173"/>
                  </a:lnTo>
                  <a:lnTo>
                    <a:pt x="147" y="1295"/>
                  </a:lnTo>
                  <a:lnTo>
                    <a:pt x="245" y="1417"/>
                  </a:lnTo>
                  <a:lnTo>
                    <a:pt x="367" y="1539"/>
                  </a:lnTo>
                  <a:lnTo>
                    <a:pt x="513" y="1613"/>
                  </a:lnTo>
                  <a:lnTo>
                    <a:pt x="660" y="1661"/>
                  </a:lnTo>
                  <a:lnTo>
                    <a:pt x="1002" y="1661"/>
                  </a:lnTo>
                  <a:lnTo>
                    <a:pt x="1148" y="1613"/>
                  </a:lnTo>
                  <a:lnTo>
                    <a:pt x="1295" y="1539"/>
                  </a:lnTo>
                  <a:lnTo>
                    <a:pt x="1417" y="1417"/>
                  </a:lnTo>
                  <a:lnTo>
                    <a:pt x="1515" y="1295"/>
                  </a:lnTo>
                  <a:lnTo>
                    <a:pt x="1588" y="1173"/>
                  </a:lnTo>
                  <a:lnTo>
                    <a:pt x="1637" y="1002"/>
                  </a:lnTo>
                  <a:lnTo>
                    <a:pt x="1661" y="831"/>
                  </a:lnTo>
                  <a:lnTo>
                    <a:pt x="1637" y="684"/>
                  </a:lnTo>
                  <a:lnTo>
                    <a:pt x="1588" y="514"/>
                  </a:lnTo>
                  <a:lnTo>
                    <a:pt x="1515" y="367"/>
                  </a:lnTo>
                  <a:lnTo>
                    <a:pt x="1417" y="245"/>
                  </a:lnTo>
                  <a:lnTo>
                    <a:pt x="1295" y="147"/>
                  </a:lnTo>
                  <a:lnTo>
                    <a:pt x="1148" y="74"/>
                  </a:lnTo>
                  <a:lnTo>
                    <a:pt x="1002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4506;p39">
              <a:extLst>
                <a:ext uri="{FF2B5EF4-FFF2-40B4-BE49-F238E27FC236}">
                  <a16:creationId xmlns:a16="http://schemas.microsoft.com/office/drawing/2014/main" xmlns="" id="{3FF64E40-F1F6-C44C-85FB-BD6A7DABC382}"/>
                </a:ext>
              </a:extLst>
            </p:cNvPr>
            <p:cNvSpPr/>
            <p:nvPr/>
          </p:nvSpPr>
          <p:spPr>
            <a:xfrm>
              <a:off x="4634875" y="1756000"/>
              <a:ext cx="404225" cy="178325"/>
            </a:xfrm>
            <a:custGeom>
              <a:avLst/>
              <a:gdLst/>
              <a:ahLst/>
              <a:cxnLst/>
              <a:rect l="l" t="t" r="r" b="b"/>
              <a:pathLst>
                <a:path w="16169" h="7133" extrusionOk="0">
                  <a:moveTo>
                    <a:pt x="7742" y="1"/>
                  </a:moveTo>
                  <a:lnTo>
                    <a:pt x="5007" y="3444"/>
                  </a:lnTo>
                  <a:lnTo>
                    <a:pt x="464" y="1784"/>
                  </a:lnTo>
                  <a:lnTo>
                    <a:pt x="366" y="1881"/>
                  </a:lnTo>
                  <a:lnTo>
                    <a:pt x="244" y="1979"/>
                  </a:lnTo>
                  <a:lnTo>
                    <a:pt x="122" y="2052"/>
                  </a:lnTo>
                  <a:lnTo>
                    <a:pt x="0" y="2101"/>
                  </a:lnTo>
                  <a:lnTo>
                    <a:pt x="1465" y="7132"/>
                  </a:lnTo>
                  <a:lnTo>
                    <a:pt x="14703" y="7132"/>
                  </a:lnTo>
                  <a:lnTo>
                    <a:pt x="16168" y="2101"/>
                  </a:lnTo>
                  <a:lnTo>
                    <a:pt x="16046" y="2052"/>
                  </a:lnTo>
                  <a:lnTo>
                    <a:pt x="15924" y="1979"/>
                  </a:lnTo>
                  <a:lnTo>
                    <a:pt x="15802" y="1881"/>
                  </a:lnTo>
                  <a:lnTo>
                    <a:pt x="15704" y="1784"/>
                  </a:lnTo>
                  <a:lnTo>
                    <a:pt x="11161" y="3444"/>
                  </a:lnTo>
                  <a:lnTo>
                    <a:pt x="8426" y="1"/>
                  </a:lnTo>
                  <a:lnTo>
                    <a:pt x="8255" y="25"/>
                  </a:lnTo>
                  <a:lnTo>
                    <a:pt x="7913" y="25"/>
                  </a:lnTo>
                  <a:lnTo>
                    <a:pt x="7742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4507;p39">
              <a:extLst>
                <a:ext uri="{FF2B5EF4-FFF2-40B4-BE49-F238E27FC236}">
                  <a16:creationId xmlns:a16="http://schemas.microsoft.com/office/drawing/2014/main" xmlns="" id="{1006785C-6687-EB48-8F8E-7C1736C1972A}"/>
                </a:ext>
              </a:extLst>
            </p:cNvPr>
            <p:cNvSpPr/>
            <p:nvPr/>
          </p:nvSpPr>
          <p:spPr>
            <a:xfrm>
              <a:off x="4601275" y="1757225"/>
              <a:ext cx="41550" cy="41550"/>
            </a:xfrm>
            <a:custGeom>
              <a:avLst/>
              <a:gdLst/>
              <a:ahLst/>
              <a:cxnLst/>
              <a:rect l="l" t="t" r="r" b="b"/>
              <a:pathLst>
                <a:path w="1662" h="1662" extrusionOk="0">
                  <a:moveTo>
                    <a:pt x="831" y="1"/>
                  </a:moveTo>
                  <a:lnTo>
                    <a:pt x="660" y="25"/>
                  </a:lnTo>
                  <a:lnTo>
                    <a:pt x="514" y="74"/>
                  </a:lnTo>
                  <a:lnTo>
                    <a:pt x="367" y="147"/>
                  </a:lnTo>
                  <a:lnTo>
                    <a:pt x="245" y="245"/>
                  </a:lnTo>
                  <a:lnTo>
                    <a:pt x="147" y="367"/>
                  </a:lnTo>
                  <a:lnTo>
                    <a:pt x="74" y="514"/>
                  </a:lnTo>
                  <a:lnTo>
                    <a:pt x="25" y="684"/>
                  </a:lnTo>
                  <a:lnTo>
                    <a:pt x="1" y="831"/>
                  </a:lnTo>
                  <a:lnTo>
                    <a:pt x="25" y="1002"/>
                  </a:lnTo>
                  <a:lnTo>
                    <a:pt x="74" y="1173"/>
                  </a:lnTo>
                  <a:lnTo>
                    <a:pt x="147" y="1295"/>
                  </a:lnTo>
                  <a:lnTo>
                    <a:pt x="245" y="1417"/>
                  </a:lnTo>
                  <a:lnTo>
                    <a:pt x="367" y="1539"/>
                  </a:lnTo>
                  <a:lnTo>
                    <a:pt x="514" y="1613"/>
                  </a:lnTo>
                  <a:lnTo>
                    <a:pt x="660" y="1661"/>
                  </a:lnTo>
                  <a:lnTo>
                    <a:pt x="1002" y="1661"/>
                  </a:lnTo>
                  <a:lnTo>
                    <a:pt x="1149" y="1613"/>
                  </a:lnTo>
                  <a:lnTo>
                    <a:pt x="1295" y="1539"/>
                  </a:lnTo>
                  <a:lnTo>
                    <a:pt x="1417" y="1417"/>
                  </a:lnTo>
                  <a:lnTo>
                    <a:pt x="1515" y="1295"/>
                  </a:lnTo>
                  <a:lnTo>
                    <a:pt x="1588" y="1173"/>
                  </a:lnTo>
                  <a:lnTo>
                    <a:pt x="1637" y="1002"/>
                  </a:lnTo>
                  <a:lnTo>
                    <a:pt x="1662" y="831"/>
                  </a:lnTo>
                  <a:lnTo>
                    <a:pt x="1637" y="684"/>
                  </a:lnTo>
                  <a:lnTo>
                    <a:pt x="1588" y="514"/>
                  </a:lnTo>
                  <a:lnTo>
                    <a:pt x="1515" y="367"/>
                  </a:lnTo>
                  <a:lnTo>
                    <a:pt x="1417" y="245"/>
                  </a:lnTo>
                  <a:lnTo>
                    <a:pt x="1295" y="147"/>
                  </a:lnTo>
                  <a:lnTo>
                    <a:pt x="1149" y="74"/>
                  </a:lnTo>
                  <a:lnTo>
                    <a:pt x="1002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4508;p39">
              <a:extLst>
                <a:ext uri="{FF2B5EF4-FFF2-40B4-BE49-F238E27FC236}">
                  <a16:creationId xmlns:a16="http://schemas.microsoft.com/office/drawing/2014/main" xmlns="" id="{2CDBFED6-F247-8F48-863F-B18E11460915}"/>
                </a:ext>
              </a:extLst>
            </p:cNvPr>
            <p:cNvSpPr/>
            <p:nvPr/>
          </p:nvSpPr>
          <p:spPr>
            <a:xfrm>
              <a:off x="4673325" y="1947725"/>
              <a:ext cx="327300" cy="44600"/>
            </a:xfrm>
            <a:custGeom>
              <a:avLst/>
              <a:gdLst/>
              <a:ahLst/>
              <a:cxnLst/>
              <a:rect l="l" t="t" r="r" b="b"/>
              <a:pathLst>
                <a:path w="13092" h="1784" extrusionOk="0">
                  <a:moveTo>
                    <a:pt x="1" y="1"/>
                  </a:moveTo>
                  <a:lnTo>
                    <a:pt x="514" y="1784"/>
                  </a:lnTo>
                  <a:lnTo>
                    <a:pt x="1808" y="1686"/>
                  </a:lnTo>
                  <a:lnTo>
                    <a:pt x="3249" y="1588"/>
                  </a:lnTo>
                  <a:lnTo>
                    <a:pt x="4836" y="1539"/>
                  </a:lnTo>
                  <a:lnTo>
                    <a:pt x="8256" y="1539"/>
                  </a:lnTo>
                  <a:lnTo>
                    <a:pt x="9843" y="1588"/>
                  </a:lnTo>
                  <a:lnTo>
                    <a:pt x="11284" y="1661"/>
                  </a:lnTo>
                  <a:lnTo>
                    <a:pt x="12579" y="1784"/>
                  </a:lnTo>
                  <a:lnTo>
                    <a:pt x="13091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7" name="Google Shape;4509;p39">
            <a:extLst>
              <a:ext uri="{FF2B5EF4-FFF2-40B4-BE49-F238E27FC236}">
                <a16:creationId xmlns:a16="http://schemas.microsoft.com/office/drawing/2014/main" xmlns="" id="{2EEFA74B-A6B0-4C4A-8179-09CDBE866AD3}"/>
              </a:ext>
            </a:extLst>
          </p:cNvPr>
          <p:cNvGrpSpPr/>
          <p:nvPr/>
        </p:nvGrpSpPr>
        <p:grpSpPr>
          <a:xfrm>
            <a:off x="7171584" y="3115856"/>
            <a:ext cx="356303" cy="360400"/>
            <a:chOff x="5297950" y="1632050"/>
            <a:chExt cx="426200" cy="431100"/>
          </a:xfrm>
        </p:grpSpPr>
        <p:sp>
          <p:nvSpPr>
            <p:cNvPr id="378" name="Google Shape;4510;p39">
              <a:extLst>
                <a:ext uri="{FF2B5EF4-FFF2-40B4-BE49-F238E27FC236}">
                  <a16:creationId xmlns:a16="http://schemas.microsoft.com/office/drawing/2014/main" xmlns="" id="{33013EF1-108B-904D-BD22-008BF6440FCE}"/>
                </a:ext>
              </a:extLst>
            </p:cNvPr>
            <p:cNvSpPr/>
            <p:nvPr/>
          </p:nvSpPr>
          <p:spPr>
            <a:xfrm>
              <a:off x="5404800" y="1936125"/>
              <a:ext cx="212500" cy="127025"/>
            </a:xfrm>
            <a:custGeom>
              <a:avLst/>
              <a:gdLst/>
              <a:ahLst/>
              <a:cxnLst/>
              <a:rect l="l" t="t" r="r" b="b"/>
              <a:pathLst>
                <a:path w="8500" h="5081" extrusionOk="0">
                  <a:moveTo>
                    <a:pt x="3175" y="1"/>
                  </a:moveTo>
                  <a:lnTo>
                    <a:pt x="3175" y="2834"/>
                  </a:lnTo>
                  <a:lnTo>
                    <a:pt x="2614" y="2956"/>
                  </a:lnTo>
                  <a:lnTo>
                    <a:pt x="2076" y="3102"/>
                  </a:lnTo>
                  <a:lnTo>
                    <a:pt x="1588" y="3298"/>
                  </a:lnTo>
                  <a:lnTo>
                    <a:pt x="1148" y="3493"/>
                  </a:lnTo>
                  <a:lnTo>
                    <a:pt x="782" y="3713"/>
                  </a:lnTo>
                  <a:lnTo>
                    <a:pt x="611" y="3859"/>
                  </a:lnTo>
                  <a:lnTo>
                    <a:pt x="464" y="3982"/>
                  </a:lnTo>
                  <a:lnTo>
                    <a:pt x="318" y="4128"/>
                  </a:lnTo>
                  <a:lnTo>
                    <a:pt x="196" y="4275"/>
                  </a:lnTo>
                  <a:lnTo>
                    <a:pt x="74" y="4421"/>
                  </a:lnTo>
                  <a:lnTo>
                    <a:pt x="0" y="4592"/>
                  </a:lnTo>
                  <a:lnTo>
                    <a:pt x="171" y="4665"/>
                  </a:lnTo>
                  <a:lnTo>
                    <a:pt x="416" y="4739"/>
                  </a:lnTo>
                  <a:lnTo>
                    <a:pt x="782" y="4836"/>
                  </a:lnTo>
                  <a:lnTo>
                    <a:pt x="1344" y="4910"/>
                  </a:lnTo>
                  <a:lnTo>
                    <a:pt x="2101" y="5007"/>
                  </a:lnTo>
                  <a:lnTo>
                    <a:pt x="3053" y="5056"/>
                  </a:lnTo>
                  <a:lnTo>
                    <a:pt x="4250" y="5081"/>
                  </a:lnTo>
                  <a:lnTo>
                    <a:pt x="5447" y="5056"/>
                  </a:lnTo>
                  <a:lnTo>
                    <a:pt x="6399" y="5007"/>
                  </a:lnTo>
                  <a:lnTo>
                    <a:pt x="7156" y="4910"/>
                  </a:lnTo>
                  <a:lnTo>
                    <a:pt x="7718" y="4836"/>
                  </a:lnTo>
                  <a:lnTo>
                    <a:pt x="8084" y="4739"/>
                  </a:lnTo>
                  <a:lnTo>
                    <a:pt x="8329" y="4665"/>
                  </a:lnTo>
                  <a:lnTo>
                    <a:pt x="8500" y="4592"/>
                  </a:lnTo>
                  <a:lnTo>
                    <a:pt x="8426" y="4421"/>
                  </a:lnTo>
                  <a:lnTo>
                    <a:pt x="8304" y="4275"/>
                  </a:lnTo>
                  <a:lnTo>
                    <a:pt x="8182" y="4128"/>
                  </a:lnTo>
                  <a:lnTo>
                    <a:pt x="8036" y="3982"/>
                  </a:lnTo>
                  <a:lnTo>
                    <a:pt x="7889" y="3859"/>
                  </a:lnTo>
                  <a:lnTo>
                    <a:pt x="7718" y="3713"/>
                  </a:lnTo>
                  <a:lnTo>
                    <a:pt x="7352" y="3493"/>
                  </a:lnTo>
                  <a:lnTo>
                    <a:pt x="6912" y="3298"/>
                  </a:lnTo>
                  <a:lnTo>
                    <a:pt x="6424" y="3102"/>
                  </a:lnTo>
                  <a:lnTo>
                    <a:pt x="5886" y="2956"/>
                  </a:lnTo>
                  <a:lnTo>
                    <a:pt x="5325" y="2834"/>
                  </a:lnTo>
                  <a:lnTo>
                    <a:pt x="5325" y="1"/>
                  </a:lnTo>
                  <a:lnTo>
                    <a:pt x="5032" y="49"/>
                  </a:lnTo>
                  <a:lnTo>
                    <a:pt x="4763" y="98"/>
                  </a:lnTo>
                  <a:lnTo>
                    <a:pt x="4250" y="123"/>
                  </a:lnTo>
                  <a:lnTo>
                    <a:pt x="3737" y="98"/>
                  </a:lnTo>
                  <a:lnTo>
                    <a:pt x="3469" y="49"/>
                  </a:lnTo>
                  <a:lnTo>
                    <a:pt x="3175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4511;p39">
              <a:extLst>
                <a:ext uri="{FF2B5EF4-FFF2-40B4-BE49-F238E27FC236}">
                  <a16:creationId xmlns:a16="http://schemas.microsoft.com/office/drawing/2014/main" xmlns="" id="{9BFCE846-C550-B846-A20A-05832868288C}"/>
                </a:ext>
              </a:extLst>
            </p:cNvPr>
            <p:cNvSpPr/>
            <p:nvPr/>
          </p:nvSpPr>
          <p:spPr>
            <a:xfrm>
              <a:off x="5297950" y="1632050"/>
              <a:ext cx="426200" cy="294950"/>
            </a:xfrm>
            <a:custGeom>
              <a:avLst/>
              <a:gdLst/>
              <a:ahLst/>
              <a:cxnLst/>
              <a:rect l="l" t="t" r="r" b="b"/>
              <a:pathLst>
                <a:path w="17048" h="11798" extrusionOk="0">
                  <a:moveTo>
                    <a:pt x="8524" y="2956"/>
                  </a:moveTo>
                  <a:lnTo>
                    <a:pt x="8573" y="2981"/>
                  </a:lnTo>
                  <a:lnTo>
                    <a:pt x="8622" y="3054"/>
                  </a:lnTo>
                  <a:lnTo>
                    <a:pt x="9086" y="4128"/>
                  </a:lnTo>
                  <a:lnTo>
                    <a:pt x="9135" y="4202"/>
                  </a:lnTo>
                  <a:lnTo>
                    <a:pt x="9208" y="4275"/>
                  </a:lnTo>
                  <a:lnTo>
                    <a:pt x="9306" y="4324"/>
                  </a:lnTo>
                  <a:lnTo>
                    <a:pt x="9403" y="4348"/>
                  </a:lnTo>
                  <a:lnTo>
                    <a:pt x="10576" y="4470"/>
                  </a:lnTo>
                  <a:lnTo>
                    <a:pt x="10649" y="4495"/>
                  </a:lnTo>
                  <a:lnTo>
                    <a:pt x="10698" y="4519"/>
                  </a:lnTo>
                  <a:lnTo>
                    <a:pt x="10673" y="4592"/>
                  </a:lnTo>
                  <a:lnTo>
                    <a:pt x="10624" y="4641"/>
                  </a:lnTo>
                  <a:lnTo>
                    <a:pt x="9745" y="5423"/>
                  </a:lnTo>
                  <a:lnTo>
                    <a:pt x="9696" y="5496"/>
                  </a:lnTo>
                  <a:lnTo>
                    <a:pt x="9648" y="5594"/>
                  </a:lnTo>
                  <a:lnTo>
                    <a:pt x="9623" y="5691"/>
                  </a:lnTo>
                  <a:lnTo>
                    <a:pt x="9623" y="5789"/>
                  </a:lnTo>
                  <a:lnTo>
                    <a:pt x="9892" y="6961"/>
                  </a:lnTo>
                  <a:lnTo>
                    <a:pt x="9892" y="7035"/>
                  </a:lnTo>
                  <a:lnTo>
                    <a:pt x="9867" y="7084"/>
                  </a:lnTo>
                  <a:lnTo>
                    <a:pt x="9818" y="7084"/>
                  </a:lnTo>
                  <a:lnTo>
                    <a:pt x="9745" y="7059"/>
                  </a:lnTo>
                  <a:lnTo>
                    <a:pt x="8719" y="6473"/>
                  </a:lnTo>
                  <a:lnTo>
                    <a:pt x="8622" y="6424"/>
                  </a:lnTo>
                  <a:lnTo>
                    <a:pt x="8426" y="6424"/>
                  </a:lnTo>
                  <a:lnTo>
                    <a:pt x="8329" y="6473"/>
                  </a:lnTo>
                  <a:lnTo>
                    <a:pt x="7303" y="7059"/>
                  </a:lnTo>
                  <a:lnTo>
                    <a:pt x="7230" y="7084"/>
                  </a:lnTo>
                  <a:lnTo>
                    <a:pt x="7181" y="7084"/>
                  </a:lnTo>
                  <a:lnTo>
                    <a:pt x="7156" y="7035"/>
                  </a:lnTo>
                  <a:lnTo>
                    <a:pt x="7156" y="6961"/>
                  </a:lnTo>
                  <a:lnTo>
                    <a:pt x="7425" y="5789"/>
                  </a:lnTo>
                  <a:lnTo>
                    <a:pt x="7425" y="5691"/>
                  </a:lnTo>
                  <a:lnTo>
                    <a:pt x="7401" y="5594"/>
                  </a:lnTo>
                  <a:lnTo>
                    <a:pt x="7352" y="5496"/>
                  </a:lnTo>
                  <a:lnTo>
                    <a:pt x="7303" y="5423"/>
                  </a:lnTo>
                  <a:lnTo>
                    <a:pt x="6424" y="4641"/>
                  </a:lnTo>
                  <a:lnTo>
                    <a:pt x="6375" y="4592"/>
                  </a:lnTo>
                  <a:lnTo>
                    <a:pt x="6350" y="4519"/>
                  </a:lnTo>
                  <a:lnTo>
                    <a:pt x="6399" y="4495"/>
                  </a:lnTo>
                  <a:lnTo>
                    <a:pt x="6473" y="4470"/>
                  </a:lnTo>
                  <a:lnTo>
                    <a:pt x="7645" y="4348"/>
                  </a:lnTo>
                  <a:lnTo>
                    <a:pt x="7743" y="4324"/>
                  </a:lnTo>
                  <a:lnTo>
                    <a:pt x="7840" y="4275"/>
                  </a:lnTo>
                  <a:lnTo>
                    <a:pt x="7913" y="4202"/>
                  </a:lnTo>
                  <a:lnTo>
                    <a:pt x="7962" y="4128"/>
                  </a:lnTo>
                  <a:lnTo>
                    <a:pt x="8426" y="3054"/>
                  </a:lnTo>
                  <a:lnTo>
                    <a:pt x="8475" y="2981"/>
                  </a:lnTo>
                  <a:lnTo>
                    <a:pt x="8524" y="2956"/>
                  </a:lnTo>
                  <a:close/>
                  <a:moveTo>
                    <a:pt x="15973" y="2150"/>
                  </a:moveTo>
                  <a:lnTo>
                    <a:pt x="15973" y="2516"/>
                  </a:lnTo>
                  <a:lnTo>
                    <a:pt x="15924" y="2932"/>
                  </a:lnTo>
                  <a:lnTo>
                    <a:pt x="15875" y="3371"/>
                  </a:lnTo>
                  <a:lnTo>
                    <a:pt x="15802" y="3835"/>
                  </a:lnTo>
                  <a:lnTo>
                    <a:pt x="15704" y="4299"/>
                  </a:lnTo>
                  <a:lnTo>
                    <a:pt x="15558" y="4788"/>
                  </a:lnTo>
                  <a:lnTo>
                    <a:pt x="15411" y="5252"/>
                  </a:lnTo>
                  <a:lnTo>
                    <a:pt x="15216" y="5740"/>
                  </a:lnTo>
                  <a:lnTo>
                    <a:pt x="14996" y="6204"/>
                  </a:lnTo>
                  <a:lnTo>
                    <a:pt x="14752" y="6620"/>
                  </a:lnTo>
                  <a:lnTo>
                    <a:pt x="14459" y="7035"/>
                  </a:lnTo>
                  <a:lnTo>
                    <a:pt x="14141" y="7426"/>
                  </a:lnTo>
                  <a:lnTo>
                    <a:pt x="13799" y="7767"/>
                  </a:lnTo>
                  <a:lnTo>
                    <a:pt x="13604" y="7914"/>
                  </a:lnTo>
                  <a:lnTo>
                    <a:pt x="13409" y="8061"/>
                  </a:lnTo>
                  <a:lnTo>
                    <a:pt x="13213" y="8183"/>
                  </a:lnTo>
                  <a:lnTo>
                    <a:pt x="12993" y="8305"/>
                  </a:lnTo>
                  <a:lnTo>
                    <a:pt x="12774" y="8402"/>
                  </a:lnTo>
                  <a:lnTo>
                    <a:pt x="12529" y="8476"/>
                  </a:lnTo>
                  <a:lnTo>
                    <a:pt x="12529" y="8476"/>
                  </a:lnTo>
                  <a:lnTo>
                    <a:pt x="12823" y="7767"/>
                  </a:lnTo>
                  <a:lnTo>
                    <a:pt x="13042" y="7059"/>
                  </a:lnTo>
                  <a:lnTo>
                    <a:pt x="13262" y="6351"/>
                  </a:lnTo>
                  <a:lnTo>
                    <a:pt x="13433" y="5618"/>
                  </a:lnTo>
                  <a:lnTo>
                    <a:pt x="13555" y="4837"/>
                  </a:lnTo>
                  <a:lnTo>
                    <a:pt x="13677" y="4031"/>
                  </a:lnTo>
                  <a:lnTo>
                    <a:pt x="13751" y="3127"/>
                  </a:lnTo>
                  <a:lnTo>
                    <a:pt x="13799" y="2150"/>
                  </a:lnTo>
                  <a:close/>
                  <a:moveTo>
                    <a:pt x="3249" y="2150"/>
                  </a:moveTo>
                  <a:lnTo>
                    <a:pt x="3298" y="3127"/>
                  </a:lnTo>
                  <a:lnTo>
                    <a:pt x="3371" y="4031"/>
                  </a:lnTo>
                  <a:lnTo>
                    <a:pt x="3493" y="4837"/>
                  </a:lnTo>
                  <a:lnTo>
                    <a:pt x="3615" y="5618"/>
                  </a:lnTo>
                  <a:lnTo>
                    <a:pt x="3786" y="6351"/>
                  </a:lnTo>
                  <a:lnTo>
                    <a:pt x="4006" y="7059"/>
                  </a:lnTo>
                  <a:lnTo>
                    <a:pt x="4226" y="7767"/>
                  </a:lnTo>
                  <a:lnTo>
                    <a:pt x="4519" y="8476"/>
                  </a:lnTo>
                  <a:lnTo>
                    <a:pt x="4274" y="8402"/>
                  </a:lnTo>
                  <a:lnTo>
                    <a:pt x="4055" y="8305"/>
                  </a:lnTo>
                  <a:lnTo>
                    <a:pt x="3835" y="8183"/>
                  </a:lnTo>
                  <a:lnTo>
                    <a:pt x="3639" y="8061"/>
                  </a:lnTo>
                  <a:lnTo>
                    <a:pt x="3444" y="7914"/>
                  </a:lnTo>
                  <a:lnTo>
                    <a:pt x="3249" y="7767"/>
                  </a:lnTo>
                  <a:lnTo>
                    <a:pt x="2907" y="7426"/>
                  </a:lnTo>
                  <a:lnTo>
                    <a:pt x="2589" y="7035"/>
                  </a:lnTo>
                  <a:lnTo>
                    <a:pt x="2296" y="6620"/>
                  </a:lnTo>
                  <a:lnTo>
                    <a:pt x="2052" y="6204"/>
                  </a:lnTo>
                  <a:lnTo>
                    <a:pt x="1832" y="5740"/>
                  </a:lnTo>
                  <a:lnTo>
                    <a:pt x="1637" y="5252"/>
                  </a:lnTo>
                  <a:lnTo>
                    <a:pt x="1490" y="4788"/>
                  </a:lnTo>
                  <a:lnTo>
                    <a:pt x="1344" y="4299"/>
                  </a:lnTo>
                  <a:lnTo>
                    <a:pt x="1246" y="3835"/>
                  </a:lnTo>
                  <a:lnTo>
                    <a:pt x="1173" y="3371"/>
                  </a:lnTo>
                  <a:lnTo>
                    <a:pt x="1124" y="2932"/>
                  </a:lnTo>
                  <a:lnTo>
                    <a:pt x="1075" y="2516"/>
                  </a:lnTo>
                  <a:lnTo>
                    <a:pt x="1075" y="2150"/>
                  </a:lnTo>
                  <a:close/>
                  <a:moveTo>
                    <a:pt x="3737" y="1"/>
                  </a:moveTo>
                  <a:lnTo>
                    <a:pt x="3639" y="25"/>
                  </a:lnTo>
                  <a:lnTo>
                    <a:pt x="3542" y="50"/>
                  </a:lnTo>
                  <a:lnTo>
                    <a:pt x="3444" y="99"/>
                  </a:lnTo>
                  <a:lnTo>
                    <a:pt x="3371" y="147"/>
                  </a:lnTo>
                  <a:lnTo>
                    <a:pt x="3322" y="221"/>
                  </a:lnTo>
                  <a:lnTo>
                    <a:pt x="3249" y="294"/>
                  </a:lnTo>
                  <a:lnTo>
                    <a:pt x="3224" y="392"/>
                  </a:lnTo>
                  <a:lnTo>
                    <a:pt x="3200" y="489"/>
                  </a:lnTo>
                  <a:lnTo>
                    <a:pt x="3224" y="1076"/>
                  </a:lnTo>
                  <a:lnTo>
                    <a:pt x="1075" y="1076"/>
                  </a:lnTo>
                  <a:lnTo>
                    <a:pt x="855" y="1100"/>
                  </a:lnTo>
                  <a:lnTo>
                    <a:pt x="660" y="1149"/>
                  </a:lnTo>
                  <a:lnTo>
                    <a:pt x="489" y="1246"/>
                  </a:lnTo>
                  <a:lnTo>
                    <a:pt x="318" y="1393"/>
                  </a:lnTo>
                  <a:lnTo>
                    <a:pt x="196" y="1540"/>
                  </a:lnTo>
                  <a:lnTo>
                    <a:pt x="98" y="1735"/>
                  </a:lnTo>
                  <a:lnTo>
                    <a:pt x="25" y="1930"/>
                  </a:lnTo>
                  <a:lnTo>
                    <a:pt x="0" y="2150"/>
                  </a:lnTo>
                  <a:lnTo>
                    <a:pt x="25" y="2614"/>
                  </a:lnTo>
                  <a:lnTo>
                    <a:pt x="49" y="3078"/>
                  </a:lnTo>
                  <a:lnTo>
                    <a:pt x="98" y="3518"/>
                  </a:lnTo>
                  <a:lnTo>
                    <a:pt x="171" y="3957"/>
                  </a:lnTo>
                  <a:lnTo>
                    <a:pt x="269" y="4348"/>
                  </a:lnTo>
                  <a:lnTo>
                    <a:pt x="367" y="4739"/>
                  </a:lnTo>
                  <a:lnTo>
                    <a:pt x="489" y="5130"/>
                  </a:lnTo>
                  <a:lnTo>
                    <a:pt x="635" y="5496"/>
                  </a:lnTo>
                  <a:lnTo>
                    <a:pt x="782" y="5838"/>
                  </a:lnTo>
                  <a:lnTo>
                    <a:pt x="928" y="6156"/>
                  </a:lnTo>
                  <a:lnTo>
                    <a:pt x="1099" y="6473"/>
                  </a:lnTo>
                  <a:lnTo>
                    <a:pt x="1295" y="6766"/>
                  </a:lnTo>
                  <a:lnTo>
                    <a:pt x="1466" y="7059"/>
                  </a:lnTo>
                  <a:lnTo>
                    <a:pt x="1661" y="7328"/>
                  </a:lnTo>
                  <a:lnTo>
                    <a:pt x="2076" y="7816"/>
                  </a:lnTo>
                  <a:lnTo>
                    <a:pt x="2516" y="8256"/>
                  </a:lnTo>
                  <a:lnTo>
                    <a:pt x="2931" y="8622"/>
                  </a:lnTo>
                  <a:lnTo>
                    <a:pt x="3346" y="8940"/>
                  </a:lnTo>
                  <a:lnTo>
                    <a:pt x="3762" y="9184"/>
                  </a:lnTo>
                  <a:lnTo>
                    <a:pt x="4152" y="9379"/>
                  </a:lnTo>
                  <a:lnTo>
                    <a:pt x="4519" y="9526"/>
                  </a:lnTo>
                  <a:lnTo>
                    <a:pt x="4836" y="9624"/>
                  </a:lnTo>
                  <a:lnTo>
                    <a:pt x="5105" y="9672"/>
                  </a:lnTo>
                  <a:lnTo>
                    <a:pt x="5422" y="10136"/>
                  </a:lnTo>
                  <a:lnTo>
                    <a:pt x="5764" y="10576"/>
                  </a:lnTo>
                  <a:lnTo>
                    <a:pt x="5935" y="10747"/>
                  </a:lnTo>
                  <a:lnTo>
                    <a:pt x="6131" y="10918"/>
                  </a:lnTo>
                  <a:lnTo>
                    <a:pt x="6326" y="11089"/>
                  </a:lnTo>
                  <a:lnTo>
                    <a:pt x="6546" y="11236"/>
                  </a:lnTo>
                  <a:lnTo>
                    <a:pt x="6766" y="11358"/>
                  </a:lnTo>
                  <a:lnTo>
                    <a:pt x="6985" y="11480"/>
                  </a:lnTo>
                  <a:lnTo>
                    <a:pt x="7230" y="11577"/>
                  </a:lnTo>
                  <a:lnTo>
                    <a:pt x="7474" y="11651"/>
                  </a:lnTo>
                  <a:lnTo>
                    <a:pt x="7718" y="11724"/>
                  </a:lnTo>
                  <a:lnTo>
                    <a:pt x="7987" y="11773"/>
                  </a:lnTo>
                  <a:lnTo>
                    <a:pt x="8255" y="11797"/>
                  </a:lnTo>
                  <a:lnTo>
                    <a:pt x="8793" y="11797"/>
                  </a:lnTo>
                  <a:lnTo>
                    <a:pt x="9061" y="11773"/>
                  </a:lnTo>
                  <a:lnTo>
                    <a:pt x="9330" y="11724"/>
                  </a:lnTo>
                  <a:lnTo>
                    <a:pt x="9574" y="11651"/>
                  </a:lnTo>
                  <a:lnTo>
                    <a:pt x="9818" y="11577"/>
                  </a:lnTo>
                  <a:lnTo>
                    <a:pt x="10063" y="11480"/>
                  </a:lnTo>
                  <a:lnTo>
                    <a:pt x="10283" y="11358"/>
                  </a:lnTo>
                  <a:lnTo>
                    <a:pt x="10502" y="11236"/>
                  </a:lnTo>
                  <a:lnTo>
                    <a:pt x="10722" y="11089"/>
                  </a:lnTo>
                  <a:lnTo>
                    <a:pt x="10918" y="10918"/>
                  </a:lnTo>
                  <a:lnTo>
                    <a:pt x="11113" y="10747"/>
                  </a:lnTo>
                  <a:lnTo>
                    <a:pt x="11284" y="10576"/>
                  </a:lnTo>
                  <a:lnTo>
                    <a:pt x="11626" y="10136"/>
                  </a:lnTo>
                  <a:lnTo>
                    <a:pt x="11943" y="9672"/>
                  </a:lnTo>
                  <a:lnTo>
                    <a:pt x="12212" y="9624"/>
                  </a:lnTo>
                  <a:lnTo>
                    <a:pt x="12529" y="9550"/>
                  </a:lnTo>
                  <a:lnTo>
                    <a:pt x="12896" y="9404"/>
                  </a:lnTo>
                  <a:lnTo>
                    <a:pt x="13287" y="9208"/>
                  </a:lnTo>
                  <a:lnTo>
                    <a:pt x="13702" y="8964"/>
                  </a:lnTo>
                  <a:lnTo>
                    <a:pt x="14117" y="8647"/>
                  </a:lnTo>
                  <a:lnTo>
                    <a:pt x="14557" y="8280"/>
                  </a:lnTo>
                  <a:lnTo>
                    <a:pt x="14972" y="7865"/>
                  </a:lnTo>
                  <a:lnTo>
                    <a:pt x="15387" y="7377"/>
                  </a:lnTo>
                  <a:lnTo>
                    <a:pt x="15582" y="7108"/>
                  </a:lnTo>
                  <a:lnTo>
                    <a:pt x="15753" y="6815"/>
                  </a:lnTo>
                  <a:lnTo>
                    <a:pt x="15949" y="6522"/>
                  </a:lnTo>
                  <a:lnTo>
                    <a:pt x="16120" y="6204"/>
                  </a:lnTo>
                  <a:lnTo>
                    <a:pt x="16266" y="5887"/>
                  </a:lnTo>
                  <a:lnTo>
                    <a:pt x="16413" y="5521"/>
                  </a:lnTo>
                  <a:lnTo>
                    <a:pt x="16559" y="5179"/>
                  </a:lnTo>
                  <a:lnTo>
                    <a:pt x="16681" y="4788"/>
                  </a:lnTo>
                  <a:lnTo>
                    <a:pt x="16779" y="4397"/>
                  </a:lnTo>
                  <a:lnTo>
                    <a:pt x="16877" y="3982"/>
                  </a:lnTo>
                  <a:lnTo>
                    <a:pt x="16950" y="3542"/>
                  </a:lnTo>
                  <a:lnTo>
                    <a:pt x="16999" y="3103"/>
                  </a:lnTo>
                  <a:lnTo>
                    <a:pt x="17023" y="2614"/>
                  </a:lnTo>
                  <a:lnTo>
                    <a:pt x="17048" y="2150"/>
                  </a:lnTo>
                  <a:lnTo>
                    <a:pt x="17023" y="1930"/>
                  </a:lnTo>
                  <a:lnTo>
                    <a:pt x="16950" y="1735"/>
                  </a:lnTo>
                  <a:lnTo>
                    <a:pt x="16852" y="1540"/>
                  </a:lnTo>
                  <a:lnTo>
                    <a:pt x="16730" y="1393"/>
                  </a:lnTo>
                  <a:lnTo>
                    <a:pt x="16559" y="1246"/>
                  </a:lnTo>
                  <a:lnTo>
                    <a:pt x="16388" y="1149"/>
                  </a:lnTo>
                  <a:lnTo>
                    <a:pt x="16193" y="1100"/>
                  </a:lnTo>
                  <a:lnTo>
                    <a:pt x="15973" y="1076"/>
                  </a:lnTo>
                  <a:lnTo>
                    <a:pt x="13824" y="1076"/>
                  </a:lnTo>
                  <a:lnTo>
                    <a:pt x="13848" y="489"/>
                  </a:lnTo>
                  <a:lnTo>
                    <a:pt x="13824" y="392"/>
                  </a:lnTo>
                  <a:lnTo>
                    <a:pt x="13799" y="294"/>
                  </a:lnTo>
                  <a:lnTo>
                    <a:pt x="13726" y="221"/>
                  </a:lnTo>
                  <a:lnTo>
                    <a:pt x="13677" y="147"/>
                  </a:lnTo>
                  <a:lnTo>
                    <a:pt x="13604" y="99"/>
                  </a:lnTo>
                  <a:lnTo>
                    <a:pt x="13506" y="50"/>
                  </a:lnTo>
                  <a:lnTo>
                    <a:pt x="13409" y="25"/>
                  </a:lnTo>
                  <a:lnTo>
                    <a:pt x="13311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4512;p39">
            <a:extLst>
              <a:ext uri="{FF2B5EF4-FFF2-40B4-BE49-F238E27FC236}">
                <a16:creationId xmlns:a16="http://schemas.microsoft.com/office/drawing/2014/main" xmlns="" id="{C3114788-BA4A-A347-8445-C3D03A3818E5}"/>
              </a:ext>
            </a:extLst>
          </p:cNvPr>
          <p:cNvGrpSpPr/>
          <p:nvPr/>
        </p:nvGrpSpPr>
        <p:grpSpPr>
          <a:xfrm>
            <a:off x="7734087" y="3105155"/>
            <a:ext cx="358351" cy="381822"/>
            <a:chOff x="5970800" y="1619250"/>
            <a:chExt cx="428650" cy="456725"/>
          </a:xfrm>
        </p:grpSpPr>
        <p:sp>
          <p:nvSpPr>
            <p:cNvPr id="381" name="Google Shape;4513;p39">
              <a:extLst>
                <a:ext uri="{FF2B5EF4-FFF2-40B4-BE49-F238E27FC236}">
                  <a16:creationId xmlns:a16="http://schemas.microsoft.com/office/drawing/2014/main" xmlns="" id="{45059F6D-5A6D-FC42-9D29-327A5E4EF8E0}"/>
                </a:ext>
              </a:extLst>
            </p:cNvPr>
            <p:cNvSpPr/>
            <p:nvPr/>
          </p:nvSpPr>
          <p:spPr>
            <a:xfrm>
              <a:off x="5970800" y="1674200"/>
              <a:ext cx="377975" cy="377950"/>
            </a:xfrm>
            <a:custGeom>
              <a:avLst/>
              <a:gdLst/>
              <a:ahLst/>
              <a:cxnLst/>
              <a:rect l="l" t="t" r="r" b="b"/>
              <a:pathLst>
                <a:path w="15119" h="15118" extrusionOk="0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4514;p39">
              <a:extLst>
                <a:ext uri="{FF2B5EF4-FFF2-40B4-BE49-F238E27FC236}">
                  <a16:creationId xmlns:a16="http://schemas.microsoft.com/office/drawing/2014/main" xmlns="" id="{FCF128AA-F7C9-0D41-847E-0788014DBA5C}"/>
                </a:ext>
              </a:extLst>
            </p:cNvPr>
            <p:cNvSpPr/>
            <p:nvPr/>
          </p:nvSpPr>
          <p:spPr>
            <a:xfrm>
              <a:off x="6068500" y="1771875"/>
              <a:ext cx="182575" cy="182600"/>
            </a:xfrm>
            <a:custGeom>
              <a:avLst/>
              <a:gdLst/>
              <a:ahLst/>
              <a:cxnLst/>
              <a:rect l="l" t="t" r="r" b="b"/>
              <a:pathLst>
                <a:path w="7303" h="7304" extrusionOk="0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4515;p39">
              <a:extLst>
                <a:ext uri="{FF2B5EF4-FFF2-40B4-BE49-F238E27FC236}">
                  <a16:creationId xmlns:a16="http://schemas.microsoft.com/office/drawing/2014/main" xmlns="" id="{B0572E4B-8BA3-2F4F-92F7-8FA8B58FD4AA}"/>
                </a:ext>
              </a:extLst>
            </p:cNvPr>
            <p:cNvSpPr/>
            <p:nvPr/>
          </p:nvSpPr>
          <p:spPr>
            <a:xfrm>
              <a:off x="5981175" y="2005125"/>
              <a:ext cx="75125" cy="70850"/>
            </a:xfrm>
            <a:custGeom>
              <a:avLst/>
              <a:gdLst/>
              <a:ahLst/>
              <a:cxnLst/>
              <a:rect l="l" t="t" r="r" b="b"/>
              <a:pathLst>
                <a:path w="3005" h="2834" extrusionOk="0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4516;p39">
              <a:extLst>
                <a:ext uri="{FF2B5EF4-FFF2-40B4-BE49-F238E27FC236}">
                  <a16:creationId xmlns:a16="http://schemas.microsoft.com/office/drawing/2014/main" xmlns="" id="{A241ABBD-C398-9F4F-A875-C38FD339A135}"/>
                </a:ext>
              </a:extLst>
            </p:cNvPr>
            <p:cNvSpPr/>
            <p:nvPr/>
          </p:nvSpPr>
          <p:spPr>
            <a:xfrm>
              <a:off x="6263875" y="2005125"/>
              <a:ext cx="74525" cy="70850"/>
            </a:xfrm>
            <a:custGeom>
              <a:avLst/>
              <a:gdLst/>
              <a:ahLst/>
              <a:cxnLst/>
              <a:rect l="l" t="t" r="r" b="b"/>
              <a:pathLst>
                <a:path w="2981" h="2834" extrusionOk="0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4517;p39">
              <a:extLst>
                <a:ext uri="{FF2B5EF4-FFF2-40B4-BE49-F238E27FC236}">
                  <a16:creationId xmlns:a16="http://schemas.microsoft.com/office/drawing/2014/main" xmlns="" id="{E3D814CB-C34E-9A47-ACCF-6348F0DF8B09}"/>
                </a:ext>
              </a:extLst>
            </p:cNvPr>
            <p:cNvSpPr/>
            <p:nvPr/>
          </p:nvSpPr>
          <p:spPr>
            <a:xfrm>
              <a:off x="6147875" y="1619250"/>
              <a:ext cx="251575" cy="255850"/>
            </a:xfrm>
            <a:custGeom>
              <a:avLst/>
              <a:gdLst/>
              <a:ahLst/>
              <a:cxnLst/>
              <a:rect l="l" t="t" r="r" b="b"/>
              <a:pathLst>
                <a:path w="10063" h="10234" extrusionOk="0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6" name="Google Shape;4518;p39">
            <a:extLst>
              <a:ext uri="{FF2B5EF4-FFF2-40B4-BE49-F238E27FC236}">
                <a16:creationId xmlns:a16="http://schemas.microsoft.com/office/drawing/2014/main" xmlns="" id="{A06592C7-4444-FB4E-8805-815D031C5DD3}"/>
              </a:ext>
            </a:extLst>
          </p:cNvPr>
          <p:cNvGrpSpPr/>
          <p:nvPr/>
        </p:nvGrpSpPr>
        <p:grpSpPr>
          <a:xfrm>
            <a:off x="8281291" y="3100557"/>
            <a:ext cx="401719" cy="366502"/>
            <a:chOff x="6625350" y="1613750"/>
            <a:chExt cx="480525" cy="438400"/>
          </a:xfrm>
        </p:grpSpPr>
        <p:sp>
          <p:nvSpPr>
            <p:cNvPr id="387" name="Google Shape;4519;p39">
              <a:extLst>
                <a:ext uri="{FF2B5EF4-FFF2-40B4-BE49-F238E27FC236}">
                  <a16:creationId xmlns:a16="http://schemas.microsoft.com/office/drawing/2014/main" xmlns="" id="{7418F1FE-E533-D14F-976E-3ABD8E43B3F5}"/>
                </a:ext>
              </a:extLst>
            </p:cNvPr>
            <p:cNvSpPr/>
            <p:nvPr/>
          </p:nvSpPr>
          <p:spPr>
            <a:xfrm>
              <a:off x="6670525" y="1887275"/>
              <a:ext cx="117875" cy="164875"/>
            </a:xfrm>
            <a:custGeom>
              <a:avLst/>
              <a:gdLst/>
              <a:ahLst/>
              <a:cxnLst/>
              <a:rect l="l" t="t" r="r" b="b"/>
              <a:pathLst>
                <a:path w="4715" h="6595" extrusionOk="0">
                  <a:moveTo>
                    <a:pt x="0" y="1"/>
                  </a:moveTo>
                  <a:lnTo>
                    <a:pt x="538" y="6058"/>
                  </a:lnTo>
                  <a:lnTo>
                    <a:pt x="562" y="6180"/>
                  </a:lnTo>
                  <a:lnTo>
                    <a:pt x="587" y="6277"/>
                  </a:lnTo>
                  <a:lnTo>
                    <a:pt x="660" y="6351"/>
                  </a:lnTo>
                  <a:lnTo>
                    <a:pt x="733" y="6448"/>
                  </a:lnTo>
                  <a:lnTo>
                    <a:pt x="806" y="6497"/>
                  </a:lnTo>
                  <a:lnTo>
                    <a:pt x="904" y="6546"/>
                  </a:lnTo>
                  <a:lnTo>
                    <a:pt x="1002" y="6571"/>
                  </a:lnTo>
                  <a:lnTo>
                    <a:pt x="1124" y="6595"/>
                  </a:lnTo>
                  <a:lnTo>
                    <a:pt x="4128" y="6595"/>
                  </a:lnTo>
                  <a:lnTo>
                    <a:pt x="4274" y="6571"/>
                  </a:lnTo>
                  <a:lnTo>
                    <a:pt x="4397" y="6522"/>
                  </a:lnTo>
                  <a:lnTo>
                    <a:pt x="4494" y="6473"/>
                  </a:lnTo>
                  <a:lnTo>
                    <a:pt x="4592" y="6375"/>
                  </a:lnTo>
                  <a:lnTo>
                    <a:pt x="4665" y="6253"/>
                  </a:lnTo>
                  <a:lnTo>
                    <a:pt x="4714" y="6155"/>
                  </a:lnTo>
                  <a:lnTo>
                    <a:pt x="4714" y="6009"/>
                  </a:lnTo>
                  <a:lnTo>
                    <a:pt x="4714" y="5887"/>
                  </a:lnTo>
                  <a:lnTo>
                    <a:pt x="3713" y="123"/>
                  </a:lnTo>
                  <a:lnTo>
                    <a:pt x="2589" y="50"/>
                  </a:lnTo>
                  <a:lnTo>
                    <a:pt x="1637" y="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4520;p39">
              <a:extLst>
                <a:ext uri="{FF2B5EF4-FFF2-40B4-BE49-F238E27FC236}">
                  <a16:creationId xmlns:a16="http://schemas.microsoft.com/office/drawing/2014/main" xmlns="" id="{F1ED2731-4687-C74C-BCF0-D9F2DA7B9A2B}"/>
                </a:ext>
              </a:extLst>
            </p:cNvPr>
            <p:cNvSpPr/>
            <p:nvPr/>
          </p:nvSpPr>
          <p:spPr>
            <a:xfrm>
              <a:off x="7075950" y="1754175"/>
              <a:ext cx="29925" cy="99550"/>
            </a:xfrm>
            <a:custGeom>
              <a:avLst/>
              <a:gdLst/>
              <a:ahLst/>
              <a:cxnLst/>
              <a:rect l="l" t="t" r="r" b="b"/>
              <a:pathLst>
                <a:path w="1197" h="3982" extrusionOk="0">
                  <a:moveTo>
                    <a:pt x="0" y="1"/>
                  </a:moveTo>
                  <a:lnTo>
                    <a:pt x="0" y="3981"/>
                  </a:lnTo>
                  <a:lnTo>
                    <a:pt x="269" y="3811"/>
                  </a:lnTo>
                  <a:lnTo>
                    <a:pt x="489" y="3615"/>
                  </a:lnTo>
                  <a:lnTo>
                    <a:pt x="684" y="3420"/>
                  </a:lnTo>
                  <a:lnTo>
                    <a:pt x="855" y="3176"/>
                  </a:lnTo>
                  <a:lnTo>
                    <a:pt x="1002" y="2907"/>
                  </a:lnTo>
                  <a:lnTo>
                    <a:pt x="1099" y="2614"/>
                  </a:lnTo>
                  <a:lnTo>
                    <a:pt x="1173" y="2296"/>
                  </a:lnTo>
                  <a:lnTo>
                    <a:pt x="1197" y="1979"/>
                  </a:lnTo>
                  <a:lnTo>
                    <a:pt x="1173" y="1661"/>
                  </a:lnTo>
                  <a:lnTo>
                    <a:pt x="1099" y="1368"/>
                  </a:lnTo>
                  <a:lnTo>
                    <a:pt x="1002" y="1075"/>
                  </a:lnTo>
                  <a:lnTo>
                    <a:pt x="855" y="806"/>
                  </a:lnTo>
                  <a:lnTo>
                    <a:pt x="684" y="562"/>
                  </a:lnTo>
                  <a:lnTo>
                    <a:pt x="489" y="342"/>
                  </a:lnTo>
                  <a:lnTo>
                    <a:pt x="269" y="1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4521;p39">
              <a:extLst>
                <a:ext uri="{FF2B5EF4-FFF2-40B4-BE49-F238E27FC236}">
                  <a16:creationId xmlns:a16="http://schemas.microsoft.com/office/drawing/2014/main" xmlns="" id="{B0AED1F8-5E36-BC4C-90CB-53280AB56C2F}"/>
                </a:ext>
              </a:extLst>
            </p:cNvPr>
            <p:cNvSpPr/>
            <p:nvPr/>
          </p:nvSpPr>
          <p:spPr>
            <a:xfrm>
              <a:off x="6625350" y="1729750"/>
              <a:ext cx="97700" cy="147175"/>
            </a:xfrm>
            <a:custGeom>
              <a:avLst/>
              <a:gdLst/>
              <a:ahLst/>
              <a:cxnLst/>
              <a:rect l="l" t="t" r="r" b="b"/>
              <a:pathLst>
                <a:path w="3908" h="5887" extrusionOk="0">
                  <a:moveTo>
                    <a:pt x="3908" y="1"/>
                  </a:moveTo>
                  <a:lnTo>
                    <a:pt x="2711" y="25"/>
                  </a:lnTo>
                  <a:lnTo>
                    <a:pt x="1759" y="25"/>
                  </a:lnTo>
                  <a:lnTo>
                    <a:pt x="1588" y="49"/>
                  </a:lnTo>
                  <a:lnTo>
                    <a:pt x="1417" y="74"/>
                  </a:lnTo>
                  <a:lnTo>
                    <a:pt x="1246" y="123"/>
                  </a:lnTo>
                  <a:lnTo>
                    <a:pt x="1099" y="172"/>
                  </a:lnTo>
                  <a:lnTo>
                    <a:pt x="953" y="245"/>
                  </a:lnTo>
                  <a:lnTo>
                    <a:pt x="806" y="343"/>
                  </a:lnTo>
                  <a:lnTo>
                    <a:pt x="660" y="440"/>
                  </a:lnTo>
                  <a:lnTo>
                    <a:pt x="537" y="562"/>
                  </a:lnTo>
                  <a:lnTo>
                    <a:pt x="415" y="684"/>
                  </a:lnTo>
                  <a:lnTo>
                    <a:pt x="318" y="831"/>
                  </a:lnTo>
                  <a:lnTo>
                    <a:pt x="220" y="978"/>
                  </a:lnTo>
                  <a:lnTo>
                    <a:pt x="147" y="1124"/>
                  </a:lnTo>
                  <a:lnTo>
                    <a:pt x="73" y="1295"/>
                  </a:lnTo>
                  <a:lnTo>
                    <a:pt x="49" y="1442"/>
                  </a:lnTo>
                  <a:lnTo>
                    <a:pt x="0" y="1613"/>
                  </a:lnTo>
                  <a:lnTo>
                    <a:pt x="0" y="1783"/>
                  </a:lnTo>
                  <a:lnTo>
                    <a:pt x="0" y="4128"/>
                  </a:lnTo>
                  <a:lnTo>
                    <a:pt x="0" y="4299"/>
                  </a:lnTo>
                  <a:lnTo>
                    <a:pt x="49" y="4446"/>
                  </a:lnTo>
                  <a:lnTo>
                    <a:pt x="73" y="4617"/>
                  </a:lnTo>
                  <a:lnTo>
                    <a:pt x="147" y="4763"/>
                  </a:lnTo>
                  <a:lnTo>
                    <a:pt x="220" y="4934"/>
                  </a:lnTo>
                  <a:lnTo>
                    <a:pt x="318" y="5081"/>
                  </a:lnTo>
                  <a:lnTo>
                    <a:pt x="415" y="5203"/>
                  </a:lnTo>
                  <a:lnTo>
                    <a:pt x="537" y="5325"/>
                  </a:lnTo>
                  <a:lnTo>
                    <a:pt x="660" y="5447"/>
                  </a:lnTo>
                  <a:lnTo>
                    <a:pt x="806" y="5545"/>
                  </a:lnTo>
                  <a:lnTo>
                    <a:pt x="953" y="5642"/>
                  </a:lnTo>
                  <a:lnTo>
                    <a:pt x="1099" y="5716"/>
                  </a:lnTo>
                  <a:lnTo>
                    <a:pt x="1246" y="5789"/>
                  </a:lnTo>
                  <a:lnTo>
                    <a:pt x="1417" y="5838"/>
                  </a:lnTo>
                  <a:lnTo>
                    <a:pt x="1588" y="5862"/>
                  </a:lnTo>
                  <a:lnTo>
                    <a:pt x="1759" y="5862"/>
                  </a:lnTo>
                  <a:lnTo>
                    <a:pt x="2711" y="5887"/>
                  </a:lnTo>
                  <a:lnTo>
                    <a:pt x="3908" y="5887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4522;p39">
              <a:extLst>
                <a:ext uri="{FF2B5EF4-FFF2-40B4-BE49-F238E27FC236}">
                  <a16:creationId xmlns:a16="http://schemas.microsoft.com/office/drawing/2014/main" xmlns="" id="{22CFE1C8-6C6D-FC4B-9630-941B21196072}"/>
                </a:ext>
              </a:extLst>
            </p:cNvPr>
            <p:cNvSpPr/>
            <p:nvPr/>
          </p:nvSpPr>
          <p:spPr>
            <a:xfrm>
              <a:off x="6736475" y="1638175"/>
              <a:ext cx="279650" cy="330325"/>
            </a:xfrm>
            <a:custGeom>
              <a:avLst/>
              <a:gdLst/>
              <a:ahLst/>
              <a:cxnLst/>
              <a:rect l="l" t="t" r="r" b="b"/>
              <a:pathLst>
                <a:path w="11186" h="13213" extrusionOk="0">
                  <a:moveTo>
                    <a:pt x="11186" y="0"/>
                  </a:moveTo>
                  <a:lnTo>
                    <a:pt x="10771" y="342"/>
                  </a:lnTo>
                  <a:lnTo>
                    <a:pt x="10380" y="635"/>
                  </a:lnTo>
                  <a:lnTo>
                    <a:pt x="9940" y="904"/>
                  </a:lnTo>
                  <a:lnTo>
                    <a:pt x="9525" y="1172"/>
                  </a:lnTo>
                  <a:lnTo>
                    <a:pt x="9110" y="1417"/>
                  </a:lnTo>
                  <a:lnTo>
                    <a:pt x="8695" y="1661"/>
                  </a:lnTo>
                  <a:lnTo>
                    <a:pt x="7840" y="2052"/>
                  </a:lnTo>
                  <a:lnTo>
                    <a:pt x="7034" y="2418"/>
                  </a:lnTo>
                  <a:lnTo>
                    <a:pt x="6228" y="2687"/>
                  </a:lnTo>
                  <a:lnTo>
                    <a:pt x="5471" y="2931"/>
                  </a:lnTo>
                  <a:lnTo>
                    <a:pt x="4763" y="3126"/>
                  </a:lnTo>
                  <a:lnTo>
                    <a:pt x="4225" y="3248"/>
                  </a:lnTo>
                  <a:lnTo>
                    <a:pt x="3664" y="3346"/>
                  </a:lnTo>
                  <a:lnTo>
                    <a:pt x="3077" y="3419"/>
                  </a:lnTo>
                  <a:lnTo>
                    <a:pt x="2467" y="3493"/>
                  </a:lnTo>
                  <a:lnTo>
                    <a:pt x="1221" y="3590"/>
                  </a:lnTo>
                  <a:lnTo>
                    <a:pt x="0" y="3664"/>
                  </a:lnTo>
                  <a:lnTo>
                    <a:pt x="0" y="9574"/>
                  </a:lnTo>
                  <a:lnTo>
                    <a:pt x="1221" y="9623"/>
                  </a:lnTo>
                  <a:lnTo>
                    <a:pt x="2467" y="9721"/>
                  </a:lnTo>
                  <a:lnTo>
                    <a:pt x="3077" y="9794"/>
                  </a:lnTo>
                  <a:lnTo>
                    <a:pt x="3664" y="9891"/>
                  </a:lnTo>
                  <a:lnTo>
                    <a:pt x="4225" y="9989"/>
                  </a:lnTo>
                  <a:lnTo>
                    <a:pt x="4763" y="10111"/>
                  </a:lnTo>
                  <a:lnTo>
                    <a:pt x="5471" y="10307"/>
                  </a:lnTo>
                  <a:lnTo>
                    <a:pt x="6228" y="10526"/>
                  </a:lnTo>
                  <a:lnTo>
                    <a:pt x="7034" y="10820"/>
                  </a:lnTo>
                  <a:lnTo>
                    <a:pt x="7840" y="11161"/>
                  </a:lnTo>
                  <a:lnTo>
                    <a:pt x="8695" y="11577"/>
                  </a:lnTo>
                  <a:lnTo>
                    <a:pt x="9110" y="11796"/>
                  </a:lnTo>
                  <a:lnTo>
                    <a:pt x="9525" y="12041"/>
                  </a:lnTo>
                  <a:lnTo>
                    <a:pt x="9940" y="12309"/>
                  </a:lnTo>
                  <a:lnTo>
                    <a:pt x="10380" y="12602"/>
                  </a:lnTo>
                  <a:lnTo>
                    <a:pt x="10771" y="12896"/>
                  </a:lnTo>
                  <a:lnTo>
                    <a:pt x="11186" y="13213"/>
                  </a:lnTo>
                  <a:lnTo>
                    <a:pt x="11186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4523;p39">
              <a:extLst>
                <a:ext uri="{FF2B5EF4-FFF2-40B4-BE49-F238E27FC236}">
                  <a16:creationId xmlns:a16="http://schemas.microsoft.com/office/drawing/2014/main" xmlns="" id="{B7E7C288-EAC9-DC41-8FDD-0FECDCA1AAA3}"/>
                </a:ext>
              </a:extLst>
            </p:cNvPr>
            <p:cNvSpPr/>
            <p:nvPr/>
          </p:nvSpPr>
          <p:spPr>
            <a:xfrm>
              <a:off x="7029550" y="1613750"/>
              <a:ext cx="34200" cy="379800"/>
            </a:xfrm>
            <a:custGeom>
              <a:avLst/>
              <a:gdLst/>
              <a:ahLst/>
              <a:cxnLst/>
              <a:rect l="l" t="t" r="r" b="b"/>
              <a:pathLst>
                <a:path w="1368" h="15192" extrusionOk="0">
                  <a:moveTo>
                    <a:pt x="684" y="0"/>
                  </a:moveTo>
                  <a:lnTo>
                    <a:pt x="562" y="25"/>
                  </a:lnTo>
                  <a:lnTo>
                    <a:pt x="464" y="98"/>
                  </a:lnTo>
                  <a:lnTo>
                    <a:pt x="366" y="171"/>
                  </a:lnTo>
                  <a:lnTo>
                    <a:pt x="0" y="513"/>
                  </a:lnTo>
                  <a:lnTo>
                    <a:pt x="0" y="14654"/>
                  </a:lnTo>
                  <a:lnTo>
                    <a:pt x="366" y="15020"/>
                  </a:lnTo>
                  <a:lnTo>
                    <a:pt x="464" y="15094"/>
                  </a:lnTo>
                  <a:lnTo>
                    <a:pt x="562" y="15143"/>
                  </a:lnTo>
                  <a:lnTo>
                    <a:pt x="684" y="15191"/>
                  </a:lnTo>
                  <a:lnTo>
                    <a:pt x="904" y="15191"/>
                  </a:lnTo>
                  <a:lnTo>
                    <a:pt x="1001" y="15143"/>
                  </a:lnTo>
                  <a:lnTo>
                    <a:pt x="1148" y="15045"/>
                  </a:lnTo>
                  <a:lnTo>
                    <a:pt x="1270" y="14923"/>
                  </a:lnTo>
                  <a:lnTo>
                    <a:pt x="1343" y="14776"/>
                  </a:lnTo>
                  <a:lnTo>
                    <a:pt x="1368" y="14605"/>
                  </a:lnTo>
                  <a:lnTo>
                    <a:pt x="1368" y="586"/>
                  </a:lnTo>
                  <a:lnTo>
                    <a:pt x="1343" y="415"/>
                  </a:lnTo>
                  <a:lnTo>
                    <a:pt x="1270" y="244"/>
                  </a:lnTo>
                  <a:lnTo>
                    <a:pt x="1148" y="122"/>
                  </a:lnTo>
                  <a:lnTo>
                    <a:pt x="1001" y="25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4524;p39">
            <a:extLst>
              <a:ext uri="{FF2B5EF4-FFF2-40B4-BE49-F238E27FC236}">
                <a16:creationId xmlns:a16="http://schemas.microsoft.com/office/drawing/2014/main" xmlns="" id="{C12AABCB-3B20-6747-B9AE-1943C0BBAABB}"/>
              </a:ext>
            </a:extLst>
          </p:cNvPr>
          <p:cNvGrpSpPr/>
          <p:nvPr/>
        </p:nvGrpSpPr>
        <p:grpSpPr>
          <a:xfrm>
            <a:off x="3253440" y="3696751"/>
            <a:ext cx="303217" cy="325685"/>
            <a:chOff x="611175" y="2326900"/>
            <a:chExt cx="362700" cy="389575"/>
          </a:xfrm>
        </p:grpSpPr>
        <p:sp>
          <p:nvSpPr>
            <p:cNvPr id="393" name="Google Shape;4525;p39">
              <a:extLst>
                <a:ext uri="{FF2B5EF4-FFF2-40B4-BE49-F238E27FC236}">
                  <a16:creationId xmlns:a16="http://schemas.microsoft.com/office/drawing/2014/main" xmlns="" id="{2D7015D0-EFC4-9D40-A015-022EA0366CF2}"/>
                </a:ext>
              </a:extLst>
            </p:cNvPr>
            <p:cNvSpPr/>
            <p:nvPr/>
          </p:nvSpPr>
          <p:spPr>
            <a:xfrm>
              <a:off x="611175" y="2326900"/>
              <a:ext cx="362700" cy="389575"/>
            </a:xfrm>
            <a:custGeom>
              <a:avLst/>
              <a:gdLst/>
              <a:ahLst/>
              <a:cxnLst/>
              <a:rect l="l" t="t" r="r" b="b"/>
              <a:pathLst>
                <a:path w="14508" h="15583" extrusionOk="0">
                  <a:moveTo>
                    <a:pt x="9647" y="489"/>
                  </a:moveTo>
                  <a:lnTo>
                    <a:pt x="9769" y="513"/>
                  </a:lnTo>
                  <a:lnTo>
                    <a:pt x="9916" y="562"/>
                  </a:lnTo>
                  <a:lnTo>
                    <a:pt x="10014" y="660"/>
                  </a:lnTo>
                  <a:lnTo>
                    <a:pt x="10087" y="782"/>
                  </a:lnTo>
                  <a:lnTo>
                    <a:pt x="10111" y="928"/>
                  </a:lnTo>
                  <a:lnTo>
                    <a:pt x="10111" y="1075"/>
                  </a:lnTo>
                  <a:lnTo>
                    <a:pt x="10063" y="1197"/>
                  </a:lnTo>
                  <a:lnTo>
                    <a:pt x="9989" y="1319"/>
                  </a:lnTo>
                  <a:lnTo>
                    <a:pt x="9281" y="2003"/>
                  </a:lnTo>
                  <a:lnTo>
                    <a:pt x="9232" y="2076"/>
                  </a:lnTo>
                  <a:lnTo>
                    <a:pt x="9183" y="2174"/>
                  </a:lnTo>
                  <a:lnTo>
                    <a:pt x="9159" y="2247"/>
                  </a:lnTo>
                  <a:lnTo>
                    <a:pt x="9159" y="2345"/>
                  </a:lnTo>
                  <a:lnTo>
                    <a:pt x="9159" y="6497"/>
                  </a:lnTo>
                  <a:lnTo>
                    <a:pt x="9183" y="6643"/>
                  </a:lnTo>
                  <a:lnTo>
                    <a:pt x="9232" y="6790"/>
                  </a:lnTo>
                  <a:lnTo>
                    <a:pt x="10575" y="8671"/>
                  </a:lnTo>
                  <a:lnTo>
                    <a:pt x="3932" y="8671"/>
                  </a:lnTo>
                  <a:lnTo>
                    <a:pt x="5276" y="6790"/>
                  </a:lnTo>
                  <a:lnTo>
                    <a:pt x="5324" y="6643"/>
                  </a:lnTo>
                  <a:lnTo>
                    <a:pt x="5349" y="6497"/>
                  </a:lnTo>
                  <a:lnTo>
                    <a:pt x="5349" y="2345"/>
                  </a:lnTo>
                  <a:lnTo>
                    <a:pt x="5349" y="2247"/>
                  </a:lnTo>
                  <a:lnTo>
                    <a:pt x="5324" y="2174"/>
                  </a:lnTo>
                  <a:lnTo>
                    <a:pt x="5276" y="2076"/>
                  </a:lnTo>
                  <a:lnTo>
                    <a:pt x="5227" y="2003"/>
                  </a:lnTo>
                  <a:lnTo>
                    <a:pt x="4519" y="1319"/>
                  </a:lnTo>
                  <a:lnTo>
                    <a:pt x="4445" y="1197"/>
                  </a:lnTo>
                  <a:lnTo>
                    <a:pt x="4396" y="1075"/>
                  </a:lnTo>
                  <a:lnTo>
                    <a:pt x="4396" y="928"/>
                  </a:lnTo>
                  <a:lnTo>
                    <a:pt x="4421" y="782"/>
                  </a:lnTo>
                  <a:lnTo>
                    <a:pt x="4494" y="660"/>
                  </a:lnTo>
                  <a:lnTo>
                    <a:pt x="4592" y="562"/>
                  </a:lnTo>
                  <a:lnTo>
                    <a:pt x="4738" y="513"/>
                  </a:lnTo>
                  <a:lnTo>
                    <a:pt x="4860" y="489"/>
                  </a:lnTo>
                  <a:close/>
                  <a:moveTo>
                    <a:pt x="6717" y="9574"/>
                  </a:moveTo>
                  <a:lnTo>
                    <a:pt x="6912" y="9647"/>
                  </a:lnTo>
                  <a:lnTo>
                    <a:pt x="7083" y="9745"/>
                  </a:lnTo>
                  <a:lnTo>
                    <a:pt x="7254" y="9892"/>
                  </a:lnTo>
                  <a:lnTo>
                    <a:pt x="7376" y="10038"/>
                  </a:lnTo>
                  <a:lnTo>
                    <a:pt x="7474" y="10234"/>
                  </a:lnTo>
                  <a:lnTo>
                    <a:pt x="7547" y="10429"/>
                  </a:lnTo>
                  <a:lnTo>
                    <a:pt x="7571" y="10649"/>
                  </a:lnTo>
                  <a:lnTo>
                    <a:pt x="7547" y="10869"/>
                  </a:lnTo>
                  <a:lnTo>
                    <a:pt x="7474" y="11064"/>
                  </a:lnTo>
                  <a:lnTo>
                    <a:pt x="7376" y="11259"/>
                  </a:lnTo>
                  <a:lnTo>
                    <a:pt x="7254" y="11406"/>
                  </a:lnTo>
                  <a:lnTo>
                    <a:pt x="7083" y="11552"/>
                  </a:lnTo>
                  <a:lnTo>
                    <a:pt x="6912" y="11650"/>
                  </a:lnTo>
                  <a:lnTo>
                    <a:pt x="6717" y="11699"/>
                  </a:lnTo>
                  <a:lnTo>
                    <a:pt x="6497" y="11723"/>
                  </a:lnTo>
                  <a:lnTo>
                    <a:pt x="6277" y="11699"/>
                  </a:lnTo>
                  <a:lnTo>
                    <a:pt x="6057" y="11650"/>
                  </a:lnTo>
                  <a:lnTo>
                    <a:pt x="5886" y="11552"/>
                  </a:lnTo>
                  <a:lnTo>
                    <a:pt x="5715" y="11406"/>
                  </a:lnTo>
                  <a:lnTo>
                    <a:pt x="5593" y="11259"/>
                  </a:lnTo>
                  <a:lnTo>
                    <a:pt x="5495" y="11064"/>
                  </a:lnTo>
                  <a:lnTo>
                    <a:pt x="5422" y="10869"/>
                  </a:lnTo>
                  <a:lnTo>
                    <a:pt x="5398" y="10649"/>
                  </a:lnTo>
                  <a:lnTo>
                    <a:pt x="5422" y="10429"/>
                  </a:lnTo>
                  <a:lnTo>
                    <a:pt x="5495" y="10234"/>
                  </a:lnTo>
                  <a:lnTo>
                    <a:pt x="5593" y="10038"/>
                  </a:lnTo>
                  <a:lnTo>
                    <a:pt x="5715" y="9892"/>
                  </a:lnTo>
                  <a:lnTo>
                    <a:pt x="5886" y="9745"/>
                  </a:lnTo>
                  <a:lnTo>
                    <a:pt x="6057" y="9647"/>
                  </a:lnTo>
                  <a:lnTo>
                    <a:pt x="6277" y="9574"/>
                  </a:lnTo>
                  <a:close/>
                  <a:moveTo>
                    <a:pt x="8475" y="11894"/>
                  </a:moveTo>
                  <a:lnTo>
                    <a:pt x="8597" y="11919"/>
                  </a:lnTo>
                  <a:lnTo>
                    <a:pt x="8695" y="11943"/>
                  </a:lnTo>
                  <a:lnTo>
                    <a:pt x="8817" y="11992"/>
                  </a:lnTo>
                  <a:lnTo>
                    <a:pt x="8915" y="12065"/>
                  </a:lnTo>
                  <a:lnTo>
                    <a:pt x="8988" y="12163"/>
                  </a:lnTo>
                  <a:lnTo>
                    <a:pt x="9037" y="12285"/>
                  </a:lnTo>
                  <a:lnTo>
                    <a:pt x="9086" y="12383"/>
                  </a:lnTo>
                  <a:lnTo>
                    <a:pt x="9086" y="12529"/>
                  </a:lnTo>
                  <a:lnTo>
                    <a:pt x="9086" y="12652"/>
                  </a:lnTo>
                  <a:lnTo>
                    <a:pt x="9037" y="12749"/>
                  </a:lnTo>
                  <a:lnTo>
                    <a:pt x="8988" y="12871"/>
                  </a:lnTo>
                  <a:lnTo>
                    <a:pt x="8915" y="12969"/>
                  </a:lnTo>
                  <a:lnTo>
                    <a:pt x="8817" y="13042"/>
                  </a:lnTo>
                  <a:lnTo>
                    <a:pt x="8695" y="13091"/>
                  </a:lnTo>
                  <a:lnTo>
                    <a:pt x="8597" y="13140"/>
                  </a:lnTo>
                  <a:lnTo>
                    <a:pt x="8329" y="13140"/>
                  </a:lnTo>
                  <a:lnTo>
                    <a:pt x="8231" y="13091"/>
                  </a:lnTo>
                  <a:lnTo>
                    <a:pt x="8109" y="13042"/>
                  </a:lnTo>
                  <a:lnTo>
                    <a:pt x="8011" y="12969"/>
                  </a:lnTo>
                  <a:lnTo>
                    <a:pt x="7938" y="12871"/>
                  </a:lnTo>
                  <a:lnTo>
                    <a:pt x="7889" y="12749"/>
                  </a:lnTo>
                  <a:lnTo>
                    <a:pt x="7864" y="12652"/>
                  </a:lnTo>
                  <a:lnTo>
                    <a:pt x="7840" y="12529"/>
                  </a:lnTo>
                  <a:lnTo>
                    <a:pt x="7864" y="12383"/>
                  </a:lnTo>
                  <a:lnTo>
                    <a:pt x="7889" y="12285"/>
                  </a:lnTo>
                  <a:lnTo>
                    <a:pt x="7938" y="12163"/>
                  </a:lnTo>
                  <a:lnTo>
                    <a:pt x="8011" y="12065"/>
                  </a:lnTo>
                  <a:lnTo>
                    <a:pt x="8109" y="11992"/>
                  </a:lnTo>
                  <a:lnTo>
                    <a:pt x="8231" y="11943"/>
                  </a:lnTo>
                  <a:lnTo>
                    <a:pt x="8329" y="11919"/>
                  </a:lnTo>
                  <a:lnTo>
                    <a:pt x="8475" y="11894"/>
                  </a:lnTo>
                  <a:close/>
                  <a:moveTo>
                    <a:pt x="6741" y="13360"/>
                  </a:moveTo>
                  <a:lnTo>
                    <a:pt x="6814" y="13384"/>
                  </a:lnTo>
                  <a:lnTo>
                    <a:pt x="6912" y="13433"/>
                  </a:lnTo>
                  <a:lnTo>
                    <a:pt x="6985" y="13482"/>
                  </a:lnTo>
                  <a:lnTo>
                    <a:pt x="7034" y="13555"/>
                  </a:lnTo>
                  <a:lnTo>
                    <a:pt x="7083" y="13653"/>
                  </a:lnTo>
                  <a:lnTo>
                    <a:pt x="7107" y="13726"/>
                  </a:lnTo>
                  <a:lnTo>
                    <a:pt x="7107" y="13824"/>
                  </a:lnTo>
                  <a:lnTo>
                    <a:pt x="7107" y="13922"/>
                  </a:lnTo>
                  <a:lnTo>
                    <a:pt x="7083" y="14019"/>
                  </a:lnTo>
                  <a:lnTo>
                    <a:pt x="7034" y="14117"/>
                  </a:lnTo>
                  <a:lnTo>
                    <a:pt x="6985" y="14166"/>
                  </a:lnTo>
                  <a:lnTo>
                    <a:pt x="6912" y="14239"/>
                  </a:lnTo>
                  <a:lnTo>
                    <a:pt x="6814" y="14288"/>
                  </a:lnTo>
                  <a:lnTo>
                    <a:pt x="6741" y="14312"/>
                  </a:lnTo>
                  <a:lnTo>
                    <a:pt x="6546" y="14312"/>
                  </a:lnTo>
                  <a:lnTo>
                    <a:pt x="6448" y="14288"/>
                  </a:lnTo>
                  <a:lnTo>
                    <a:pt x="6375" y="14239"/>
                  </a:lnTo>
                  <a:lnTo>
                    <a:pt x="6301" y="14166"/>
                  </a:lnTo>
                  <a:lnTo>
                    <a:pt x="6228" y="14117"/>
                  </a:lnTo>
                  <a:lnTo>
                    <a:pt x="6179" y="14019"/>
                  </a:lnTo>
                  <a:lnTo>
                    <a:pt x="6155" y="13922"/>
                  </a:lnTo>
                  <a:lnTo>
                    <a:pt x="6155" y="13824"/>
                  </a:lnTo>
                  <a:lnTo>
                    <a:pt x="6155" y="13726"/>
                  </a:lnTo>
                  <a:lnTo>
                    <a:pt x="6179" y="13653"/>
                  </a:lnTo>
                  <a:lnTo>
                    <a:pt x="6228" y="13555"/>
                  </a:lnTo>
                  <a:lnTo>
                    <a:pt x="6301" y="13482"/>
                  </a:lnTo>
                  <a:lnTo>
                    <a:pt x="6375" y="13433"/>
                  </a:lnTo>
                  <a:lnTo>
                    <a:pt x="6448" y="13384"/>
                  </a:lnTo>
                  <a:lnTo>
                    <a:pt x="6546" y="13360"/>
                  </a:lnTo>
                  <a:close/>
                  <a:moveTo>
                    <a:pt x="4860" y="0"/>
                  </a:moveTo>
                  <a:lnTo>
                    <a:pt x="4714" y="25"/>
                  </a:lnTo>
                  <a:lnTo>
                    <a:pt x="4592" y="49"/>
                  </a:lnTo>
                  <a:lnTo>
                    <a:pt x="4445" y="98"/>
                  </a:lnTo>
                  <a:lnTo>
                    <a:pt x="4323" y="171"/>
                  </a:lnTo>
                  <a:lnTo>
                    <a:pt x="4225" y="245"/>
                  </a:lnTo>
                  <a:lnTo>
                    <a:pt x="4128" y="367"/>
                  </a:lnTo>
                  <a:lnTo>
                    <a:pt x="4030" y="464"/>
                  </a:lnTo>
                  <a:lnTo>
                    <a:pt x="3981" y="611"/>
                  </a:lnTo>
                  <a:lnTo>
                    <a:pt x="3932" y="733"/>
                  </a:lnTo>
                  <a:lnTo>
                    <a:pt x="3908" y="880"/>
                  </a:lnTo>
                  <a:lnTo>
                    <a:pt x="3908" y="1026"/>
                  </a:lnTo>
                  <a:lnTo>
                    <a:pt x="3908" y="1173"/>
                  </a:lnTo>
                  <a:lnTo>
                    <a:pt x="3957" y="1295"/>
                  </a:lnTo>
                  <a:lnTo>
                    <a:pt x="4006" y="1441"/>
                  </a:lnTo>
                  <a:lnTo>
                    <a:pt x="4079" y="1563"/>
                  </a:lnTo>
                  <a:lnTo>
                    <a:pt x="4177" y="1661"/>
                  </a:lnTo>
                  <a:lnTo>
                    <a:pt x="4860" y="2345"/>
                  </a:lnTo>
                  <a:lnTo>
                    <a:pt x="4860" y="6497"/>
                  </a:lnTo>
                  <a:lnTo>
                    <a:pt x="196" y="13067"/>
                  </a:lnTo>
                  <a:lnTo>
                    <a:pt x="122" y="13189"/>
                  </a:lnTo>
                  <a:lnTo>
                    <a:pt x="49" y="13311"/>
                  </a:lnTo>
                  <a:lnTo>
                    <a:pt x="25" y="13433"/>
                  </a:lnTo>
                  <a:lnTo>
                    <a:pt x="0" y="13555"/>
                  </a:lnTo>
                  <a:lnTo>
                    <a:pt x="0" y="13677"/>
                  </a:lnTo>
                  <a:lnTo>
                    <a:pt x="25" y="13824"/>
                  </a:lnTo>
                  <a:lnTo>
                    <a:pt x="49" y="13946"/>
                  </a:lnTo>
                  <a:lnTo>
                    <a:pt x="98" y="14068"/>
                  </a:lnTo>
                  <a:lnTo>
                    <a:pt x="586" y="15045"/>
                  </a:lnTo>
                  <a:lnTo>
                    <a:pt x="660" y="15167"/>
                  </a:lnTo>
                  <a:lnTo>
                    <a:pt x="757" y="15265"/>
                  </a:lnTo>
                  <a:lnTo>
                    <a:pt x="831" y="15362"/>
                  </a:lnTo>
                  <a:lnTo>
                    <a:pt x="953" y="15436"/>
                  </a:lnTo>
                  <a:lnTo>
                    <a:pt x="1075" y="15485"/>
                  </a:lnTo>
                  <a:lnTo>
                    <a:pt x="1197" y="15533"/>
                  </a:lnTo>
                  <a:lnTo>
                    <a:pt x="1319" y="15582"/>
                  </a:lnTo>
                  <a:lnTo>
                    <a:pt x="13189" y="15582"/>
                  </a:lnTo>
                  <a:lnTo>
                    <a:pt x="13311" y="15533"/>
                  </a:lnTo>
                  <a:lnTo>
                    <a:pt x="13433" y="15485"/>
                  </a:lnTo>
                  <a:lnTo>
                    <a:pt x="13555" y="15436"/>
                  </a:lnTo>
                  <a:lnTo>
                    <a:pt x="13677" y="15362"/>
                  </a:lnTo>
                  <a:lnTo>
                    <a:pt x="13750" y="15265"/>
                  </a:lnTo>
                  <a:lnTo>
                    <a:pt x="13848" y="15167"/>
                  </a:lnTo>
                  <a:lnTo>
                    <a:pt x="13921" y="15045"/>
                  </a:lnTo>
                  <a:lnTo>
                    <a:pt x="14410" y="14068"/>
                  </a:lnTo>
                  <a:lnTo>
                    <a:pt x="14459" y="13946"/>
                  </a:lnTo>
                  <a:lnTo>
                    <a:pt x="14483" y="13824"/>
                  </a:lnTo>
                  <a:lnTo>
                    <a:pt x="14508" y="13677"/>
                  </a:lnTo>
                  <a:lnTo>
                    <a:pt x="14508" y="13555"/>
                  </a:lnTo>
                  <a:lnTo>
                    <a:pt x="14483" y="13433"/>
                  </a:lnTo>
                  <a:lnTo>
                    <a:pt x="14459" y="13311"/>
                  </a:lnTo>
                  <a:lnTo>
                    <a:pt x="14385" y="13189"/>
                  </a:lnTo>
                  <a:lnTo>
                    <a:pt x="14312" y="13067"/>
                  </a:lnTo>
                  <a:lnTo>
                    <a:pt x="9647" y="6497"/>
                  </a:lnTo>
                  <a:lnTo>
                    <a:pt x="9647" y="2345"/>
                  </a:lnTo>
                  <a:lnTo>
                    <a:pt x="10331" y="1661"/>
                  </a:lnTo>
                  <a:lnTo>
                    <a:pt x="10429" y="1563"/>
                  </a:lnTo>
                  <a:lnTo>
                    <a:pt x="10502" y="1441"/>
                  </a:lnTo>
                  <a:lnTo>
                    <a:pt x="10551" y="1295"/>
                  </a:lnTo>
                  <a:lnTo>
                    <a:pt x="10600" y="1173"/>
                  </a:lnTo>
                  <a:lnTo>
                    <a:pt x="10600" y="1026"/>
                  </a:lnTo>
                  <a:lnTo>
                    <a:pt x="10600" y="880"/>
                  </a:lnTo>
                  <a:lnTo>
                    <a:pt x="10575" y="733"/>
                  </a:lnTo>
                  <a:lnTo>
                    <a:pt x="10527" y="611"/>
                  </a:lnTo>
                  <a:lnTo>
                    <a:pt x="10478" y="464"/>
                  </a:lnTo>
                  <a:lnTo>
                    <a:pt x="10380" y="367"/>
                  </a:lnTo>
                  <a:lnTo>
                    <a:pt x="10282" y="245"/>
                  </a:lnTo>
                  <a:lnTo>
                    <a:pt x="10185" y="171"/>
                  </a:lnTo>
                  <a:lnTo>
                    <a:pt x="10063" y="98"/>
                  </a:lnTo>
                  <a:lnTo>
                    <a:pt x="9916" y="49"/>
                  </a:lnTo>
                  <a:lnTo>
                    <a:pt x="9794" y="25"/>
                  </a:lnTo>
                  <a:lnTo>
                    <a:pt x="9647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4526;p39">
              <a:extLst>
                <a:ext uri="{FF2B5EF4-FFF2-40B4-BE49-F238E27FC236}">
                  <a16:creationId xmlns:a16="http://schemas.microsoft.com/office/drawing/2014/main" xmlns="" id="{2828E883-0654-964A-A5BC-95727E8B0385}"/>
                </a:ext>
              </a:extLst>
            </p:cNvPr>
            <p:cNvSpPr/>
            <p:nvPr/>
          </p:nvSpPr>
          <p:spPr>
            <a:xfrm>
              <a:off x="794950" y="2500900"/>
              <a:ext cx="24450" cy="23850"/>
            </a:xfrm>
            <a:custGeom>
              <a:avLst/>
              <a:gdLst/>
              <a:ahLst/>
              <a:cxnLst/>
              <a:rect l="l" t="t" r="r" b="b"/>
              <a:pathLst>
                <a:path w="978" h="954" extrusionOk="0">
                  <a:moveTo>
                    <a:pt x="391" y="1"/>
                  </a:moveTo>
                  <a:lnTo>
                    <a:pt x="294" y="25"/>
                  </a:lnTo>
                  <a:lnTo>
                    <a:pt x="220" y="74"/>
                  </a:lnTo>
                  <a:lnTo>
                    <a:pt x="147" y="123"/>
                  </a:lnTo>
                  <a:lnTo>
                    <a:pt x="98" y="196"/>
                  </a:lnTo>
                  <a:lnTo>
                    <a:pt x="49" y="294"/>
                  </a:lnTo>
                  <a:lnTo>
                    <a:pt x="25" y="367"/>
                  </a:lnTo>
                  <a:lnTo>
                    <a:pt x="1" y="465"/>
                  </a:lnTo>
                  <a:lnTo>
                    <a:pt x="25" y="563"/>
                  </a:lnTo>
                  <a:lnTo>
                    <a:pt x="49" y="660"/>
                  </a:lnTo>
                  <a:lnTo>
                    <a:pt x="98" y="734"/>
                  </a:lnTo>
                  <a:lnTo>
                    <a:pt x="147" y="807"/>
                  </a:lnTo>
                  <a:lnTo>
                    <a:pt x="220" y="880"/>
                  </a:lnTo>
                  <a:lnTo>
                    <a:pt x="294" y="905"/>
                  </a:lnTo>
                  <a:lnTo>
                    <a:pt x="391" y="953"/>
                  </a:lnTo>
                  <a:lnTo>
                    <a:pt x="587" y="953"/>
                  </a:lnTo>
                  <a:lnTo>
                    <a:pt x="684" y="905"/>
                  </a:lnTo>
                  <a:lnTo>
                    <a:pt x="758" y="880"/>
                  </a:lnTo>
                  <a:lnTo>
                    <a:pt x="831" y="807"/>
                  </a:lnTo>
                  <a:lnTo>
                    <a:pt x="880" y="734"/>
                  </a:lnTo>
                  <a:lnTo>
                    <a:pt x="929" y="660"/>
                  </a:lnTo>
                  <a:lnTo>
                    <a:pt x="953" y="563"/>
                  </a:lnTo>
                  <a:lnTo>
                    <a:pt x="978" y="465"/>
                  </a:lnTo>
                  <a:lnTo>
                    <a:pt x="953" y="367"/>
                  </a:lnTo>
                  <a:lnTo>
                    <a:pt x="929" y="294"/>
                  </a:lnTo>
                  <a:lnTo>
                    <a:pt x="880" y="196"/>
                  </a:lnTo>
                  <a:lnTo>
                    <a:pt x="831" y="123"/>
                  </a:lnTo>
                  <a:lnTo>
                    <a:pt x="758" y="74"/>
                  </a:lnTo>
                  <a:lnTo>
                    <a:pt x="684" y="25"/>
                  </a:lnTo>
                  <a:lnTo>
                    <a:pt x="587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4527;p39">
              <a:extLst>
                <a:ext uri="{FF2B5EF4-FFF2-40B4-BE49-F238E27FC236}">
                  <a16:creationId xmlns:a16="http://schemas.microsoft.com/office/drawing/2014/main" xmlns="" id="{525CA5EB-DB27-534E-B35F-00308DB89DC4}"/>
                </a:ext>
              </a:extLst>
            </p:cNvPr>
            <p:cNvSpPr/>
            <p:nvPr/>
          </p:nvSpPr>
          <p:spPr>
            <a:xfrm>
              <a:off x="754650" y="2381250"/>
              <a:ext cx="75750" cy="14050"/>
            </a:xfrm>
            <a:custGeom>
              <a:avLst/>
              <a:gdLst/>
              <a:ahLst/>
              <a:cxnLst/>
              <a:rect l="l" t="t" r="r" b="b"/>
              <a:pathLst>
                <a:path w="3030" h="562" extrusionOk="0">
                  <a:moveTo>
                    <a:pt x="294" y="0"/>
                  </a:moveTo>
                  <a:lnTo>
                    <a:pt x="172" y="24"/>
                  </a:lnTo>
                  <a:lnTo>
                    <a:pt x="74" y="73"/>
                  </a:lnTo>
                  <a:lnTo>
                    <a:pt x="25" y="171"/>
                  </a:lnTo>
                  <a:lnTo>
                    <a:pt x="1" y="269"/>
                  </a:lnTo>
                  <a:lnTo>
                    <a:pt x="25" y="391"/>
                  </a:lnTo>
                  <a:lnTo>
                    <a:pt x="74" y="488"/>
                  </a:lnTo>
                  <a:lnTo>
                    <a:pt x="172" y="537"/>
                  </a:lnTo>
                  <a:lnTo>
                    <a:pt x="294" y="562"/>
                  </a:lnTo>
                  <a:lnTo>
                    <a:pt x="2736" y="562"/>
                  </a:lnTo>
                  <a:lnTo>
                    <a:pt x="2858" y="537"/>
                  </a:lnTo>
                  <a:lnTo>
                    <a:pt x="2956" y="488"/>
                  </a:lnTo>
                  <a:lnTo>
                    <a:pt x="3005" y="391"/>
                  </a:lnTo>
                  <a:lnTo>
                    <a:pt x="3029" y="269"/>
                  </a:lnTo>
                  <a:lnTo>
                    <a:pt x="3005" y="171"/>
                  </a:lnTo>
                  <a:lnTo>
                    <a:pt x="2956" y="73"/>
                  </a:lnTo>
                  <a:lnTo>
                    <a:pt x="2858" y="24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4528;p39">
              <a:extLst>
                <a:ext uri="{FF2B5EF4-FFF2-40B4-BE49-F238E27FC236}">
                  <a16:creationId xmlns:a16="http://schemas.microsoft.com/office/drawing/2014/main" xmlns="" id="{9980B06C-24B3-7449-9368-008DB15BA0C7}"/>
                </a:ext>
              </a:extLst>
            </p:cNvPr>
            <p:cNvSpPr/>
            <p:nvPr/>
          </p:nvSpPr>
          <p:spPr>
            <a:xfrm>
              <a:off x="765025" y="2453900"/>
              <a:ext cx="31175" cy="31150"/>
            </a:xfrm>
            <a:custGeom>
              <a:avLst/>
              <a:gdLst/>
              <a:ahLst/>
              <a:cxnLst/>
              <a:rect l="l" t="t" r="r" b="b"/>
              <a:pathLst>
                <a:path w="1247" h="1246" extrusionOk="0">
                  <a:moveTo>
                    <a:pt x="611" y="0"/>
                  </a:moveTo>
                  <a:lnTo>
                    <a:pt x="489" y="25"/>
                  </a:lnTo>
                  <a:lnTo>
                    <a:pt x="367" y="49"/>
                  </a:lnTo>
                  <a:lnTo>
                    <a:pt x="270" y="122"/>
                  </a:lnTo>
                  <a:lnTo>
                    <a:pt x="172" y="196"/>
                  </a:lnTo>
                  <a:lnTo>
                    <a:pt x="99" y="269"/>
                  </a:lnTo>
                  <a:lnTo>
                    <a:pt x="50" y="391"/>
                  </a:lnTo>
                  <a:lnTo>
                    <a:pt x="1" y="513"/>
                  </a:lnTo>
                  <a:lnTo>
                    <a:pt x="1" y="635"/>
                  </a:lnTo>
                  <a:lnTo>
                    <a:pt x="1" y="757"/>
                  </a:lnTo>
                  <a:lnTo>
                    <a:pt x="50" y="880"/>
                  </a:lnTo>
                  <a:lnTo>
                    <a:pt x="99" y="977"/>
                  </a:lnTo>
                  <a:lnTo>
                    <a:pt x="172" y="1075"/>
                  </a:lnTo>
                  <a:lnTo>
                    <a:pt x="270" y="1148"/>
                  </a:lnTo>
                  <a:lnTo>
                    <a:pt x="367" y="1197"/>
                  </a:lnTo>
                  <a:lnTo>
                    <a:pt x="489" y="1246"/>
                  </a:lnTo>
                  <a:lnTo>
                    <a:pt x="734" y="1246"/>
                  </a:lnTo>
                  <a:lnTo>
                    <a:pt x="856" y="1197"/>
                  </a:lnTo>
                  <a:lnTo>
                    <a:pt x="978" y="1148"/>
                  </a:lnTo>
                  <a:lnTo>
                    <a:pt x="1051" y="1075"/>
                  </a:lnTo>
                  <a:lnTo>
                    <a:pt x="1149" y="977"/>
                  </a:lnTo>
                  <a:lnTo>
                    <a:pt x="1198" y="880"/>
                  </a:lnTo>
                  <a:lnTo>
                    <a:pt x="1222" y="757"/>
                  </a:lnTo>
                  <a:lnTo>
                    <a:pt x="1246" y="635"/>
                  </a:lnTo>
                  <a:lnTo>
                    <a:pt x="1222" y="513"/>
                  </a:lnTo>
                  <a:lnTo>
                    <a:pt x="1198" y="391"/>
                  </a:lnTo>
                  <a:lnTo>
                    <a:pt x="1149" y="269"/>
                  </a:lnTo>
                  <a:lnTo>
                    <a:pt x="1051" y="196"/>
                  </a:lnTo>
                  <a:lnTo>
                    <a:pt x="978" y="122"/>
                  </a:lnTo>
                  <a:lnTo>
                    <a:pt x="856" y="49"/>
                  </a:lnTo>
                  <a:lnTo>
                    <a:pt x="734" y="25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7" name="Google Shape;4529;p39">
            <a:extLst>
              <a:ext uri="{FF2B5EF4-FFF2-40B4-BE49-F238E27FC236}">
                <a16:creationId xmlns:a16="http://schemas.microsoft.com/office/drawing/2014/main" xmlns="" id="{D8B912BC-2351-2441-865B-F3058E56432B}"/>
              </a:ext>
            </a:extLst>
          </p:cNvPr>
          <p:cNvSpPr/>
          <p:nvPr/>
        </p:nvSpPr>
        <p:spPr>
          <a:xfrm>
            <a:off x="3808836" y="3699878"/>
            <a:ext cx="319561" cy="319561"/>
          </a:xfrm>
          <a:custGeom>
            <a:avLst/>
            <a:gdLst/>
            <a:ahLst/>
            <a:cxnLst/>
            <a:rect l="l" t="t" r="r" b="b"/>
            <a:pathLst>
              <a:path w="15290" h="15290" extrusionOk="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1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1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11308" y="10210"/>
                </a:moveTo>
                <a:lnTo>
                  <a:pt x="11406" y="10234"/>
                </a:lnTo>
                <a:lnTo>
                  <a:pt x="11479" y="10259"/>
                </a:lnTo>
                <a:lnTo>
                  <a:pt x="11577" y="10307"/>
                </a:lnTo>
                <a:lnTo>
                  <a:pt x="11650" y="10356"/>
                </a:lnTo>
                <a:lnTo>
                  <a:pt x="11699" y="10430"/>
                </a:lnTo>
                <a:lnTo>
                  <a:pt x="11748" y="10527"/>
                </a:lnTo>
                <a:lnTo>
                  <a:pt x="11772" y="10625"/>
                </a:lnTo>
                <a:lnTo>
                  <a:pt x="11797" y="10698"/>
                </a:lnTo>
                <a:lnTo>
                  <a:pt x="11772" y="10796"/>
                </a:lnTo>
                <a:lnTo>
                  <a:pt x="11748" y="10894"/>
                </a:lnTo>
                <a:lnTo>
                  <a:pt x="11699" y="10967"/>
                </a:lnTo>
                <a:lnTo>
                  <a:pt x="11650" y="11065"/>
                </a:lnTo>
                <a:lnTo>
                  <a:pt x="11235" y="11431"/>
                </a:lnTo>
                <a:lnTo>
                  <a:pt x="10795" y="11773"/>
                </a:lnTo>
                <a:lnTo>
                  <a:pt x="10307" y="12041"/>
                </a:lnTo>
                <a:lnTo>
                  <a:pt x="9819" y="12286"/>
                </a:lnTo>
                <a:lnTo>
                  <a:pt x="9281" y="12457"/>
                </a:lnTo>
                <a:lnTo>
                  <a:pt x="8768" y="12603"/>
                </a:lnTo>
                <a:lnTo>
                  <a:pt x="8207" y="12676"/>
                </a:lnTo>
                <a:lnTo>
                  <a:pt x="7645" y="12701"/>
                </a:lnTo>
                <a:lnTo>
                  <a:pt x="7083" y="12676"/>
                </a:lnTo>
                <a:lnTo>
                  <a:pt x="6521" y="12603"/>
                </a:lnTo>
                <a:lnTo>
                  <a:pt x="6009" y="12457"/>
                </a:lnTo>
                <a:lnTo>
                  <a:pt x="5471" y="12286"/>
                </a:lnTo>
                <a:lnTo>
                  <a:pt x="4983" y="12041"/>
                </a:lnTo>
                <a:lnTo>
                  <a:pt x="4494" y="11773"/>
                </a:lnTo>
                <a:lnTo>
                  <a:pt x="4055" y="11431"/>
                </a:lnTo>
                <a:lnTo>
                  <a:pt x="3640" y="11065"/>
                </a:lnTo>
                <a:lnTo>
                  <a:pt x="3591" y="10967"/>
                </a:lnTo>
                <a:lnTo>
                  <a:pt x="3542" y="10894"/>
                </a:lnTo>
                <a:lnTo>
                  <a:pt x="3517" y="10796"/>
                </a:lnTo>
                <a:lnTo>
                  <a:pt x="3493" y="10698"/>
                </a:lnTo>
                <a:lnTo>
                  <a:pt x="3517" y="10625"/>
                </a:lnTo>
                <a:lnTo>
                  <a:pt x="3542" y="10527"/>
                </a:lnTo>
                <a:lnTo>
                  <a:pt x="3591" y="10430"/>
                </a:lnTo>
                <a:lnTo>
                  <a:pt x="3640" y="10356"/>
                </a:lnTo>
                <a:lnTo>
                  <a:pt x="3713" y="10307"/>
                </a:lnTo>
                <a:lnTo>
                  <a:pt x="3811" y="10259"/>
                </a:lnTo>
                <a:lnTo>
                  <a:pt x="3884" y="10234"/>
                </a:lnTo>
                <a:lnTo>
                  <a:pt x="3981" y="10210"/>
                </a:lnTo>
                <a:lnTo>
                  <a:pt x="4079" y="10234"/>
                </a:lnTo>
                <a:lnTo>
                  <a:pt x="4177" y="10259"/>
                </a:lnTo>
                <a:lnTo>
                  <a:pt x="4250" y="10307"/>
                </a:lnTo>
                <a:lnTo>
                  <a:pt x="4323" y="10356"/>
                </a:lnTo>
                <a:lnTo>
                  <a:pt x="4690" y="10674"/>
                </a:lnTo>
                <a:lnTo>
                  <a:pt x="5056" y="10942"/>
                </a:lnTo>
                <a:lnTo>
                  <a:pt x="5447" y="11187"/>
                </a:lnTo>
                <a:lnTo>
                  <a:pt x="5862" y="11382"/>
                </a:lnTo>
                <a:lnTo>
                  <a:pt x="6277" y="11529"/>
                </a:lnTo>
                <a:lnTo>
                  <a:pt x="6717" y="11651"/>
                </a:lnTo>
                <a:lnTo>
                  <a:pt x="7181" y="11700"/>
                </a:lnTo>
                <a:lnTo>
                  <a:pt x="7645" y="11724"/>
                </a:lnTo>
                <a:lnTo>
                  <a:pt x="8109" y="11700"/>
                </a:lnTo>
                <a:lnTo>
                  <a:pt x="8573" y="11651"/>
                </a:lnTo>
                <a:lnTo>
                  <a:pt x="9013" y="11529"/>
                </a:lnTo>
                <a:lnTo>
                  <a:pt x="9428" y="11382"/>
                </a:lnTo>
                <a:lnTo>
                  <a:pt x="9843" y="11187"/>
                </a:lnTo>
                <a:lnTo>
                  <a:pt x="10234" y="10942"/>
                </a:lnTo>
                <a:lnTo>
                  <a:pt x="10600" y="10674"/>
                </a:lnTo>
                <a:lnTo>
                  <a:pt x="10966" y="10356"/>
                </a:lnTo>
                <a:lnTo>
                  <a:pt x="11040" y="10307"/>
                </a:lnTo>
                <a:lnTo>
                  <a:pt x="11113" y="10259"/>
                </a:lnTo>
                <a:lnTo>
                  <a:pt x="11211" y="10234"/>
                </a:lnTo>
                <a:lnTo>
                  <a:pt x="11308" y="10210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6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6" y="14533"/>
                </a:lnTo>
                <a:lnTo>
                  <a:pt x="11284" y="14362"/>
                </a:lnTo>
                <a:lnTo>
                  <a:pt x="11601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0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0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1" y="1100"/>
                </a:lnTo>
                <a:lnTo>
                  <a:pt x="11284" y="929"/>
                </a:lnTo>
                <a:lnTo>
                  <a:pt x="10966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6" y="50"/>
                </a:lnTo>
                <a:lnTo>
                  <a:pt x="8036" y="1"/>
                </a:lnTo>
                <a:close/>
              </a:path>
            </a:pathLst>
          </a:custGeom>
          <a:solidFill>
            <a:srgbClr val="3A3F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3A3F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4530;p39">
            <a:extLst>
              <a:ext uri="{FF2B5EF4-FFF2-40B4-BE49-F238E27FC236}">
                <a16:creationId xmlns:a16="http://schemas.microsoft.com/office/drawing/2014/main" xmlns="" id="{8ED5650C-65B1-E649-A294-AC06A9B8BDF3}"/>
              </a:ext>
            </a:extLst>
          </p:cNvPr>
          <p:cNvSpPr/>
          <p:nvPr/>
        </p:nvSpPr>
        <p:spPr>
          <a:xfrm>
            <a:off x="4372384" y="3699878"/>
            <a:ext cx="319561" cy="319561"/>
          </a:xfrm>
          <a:custGeom>
            <a:avLst/>
            <a:gdLst/>
            <a:ahLst/>
            <a:cxnLst/>
            <a:rect l="l" t="t" r="r" b="b"/>
            <a:pathLst>
              <a:path w="15290" h="15290" extrusionOk="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1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1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7645" y="10063"/>
                </a:moveTo>
                <a:lnTo>
                  <a:pt x="8207" y="10112"/>
                </a:lnTo>
                <a:lnTo>
                  <a:pt x="8768" y="10185"/>
                </a:lnTo>
                <a:lnTo>
                  <a:pt x="9281" y="10307"/>
                </a:lnTo>
                <a:lnTo>
                  <a:pt x="9819" y="10503"/>
                </a:lnTo>
                <a:lnTo>
                  <a:pt x="10307" y="10747"/>
                </a:lnTo>
                <a:lnTo>
                  <a:pt x="10796" y="11016"/>
                </a:lnTo>
                <a:lnTo>
                  <a:pt x="11235" y="11358"/>
                </a:lnTo>
                <a:lnTo>
                  <a:pt x="11650" y="11724"/>
                </a:lnTo>
                <a:lnTo>
                  <a:pt x="11699" y="11797"/>
                </a:lnTo>
                <a:lnTo>
                  <a:pt x="11748" y="11895"/>
                </a:lnTo>
                <a:lnTo>
                  <a:pt x="11772" y="11993"/>
                </a:lnTo>
                <a:lnTo>
                  <a:pt x="11797" y="12066"/>
                </a:lnTo>
                <a:lnTo>
                  <a:pt x="11772" y="12164"/>
                </a:lnTo>
                <a:lnTo>
                  <a:pt x="11748" y="12261"/>
                </a:lnTo>
                <a:lnTo>
                  <a:pt x="11699" y="12335"/>
                </a:lnTo>
                <a:lnTo>
                  <a:pt x="11650" y="12432"/>
                </a:lnTo>
                <a:lnTo>
                  <a:pt x="11577" y="12481"/>
                </a:lnTo>
                <a:lnTo>
                  <a:pt x="11479" y="12530"/>
                </a:lnTo>
                <a:lnTo>
                  <a:pt x="11406" y="12554"/>
                </a:lnTo>
                <a:lnTo>
                  <a:pt x="11211" y="12554"/>
                </a:lnTo>
                <a:lnTo>
                  <a:pt x="11113" y="12530"/>
                </a:lnTo>
                <a:lnTo>
                  <a:pt x="11040" y="12481"/>
                </a:lnTo>
                <a:lnTo>
                  <a:pt x="10966" y="12432"/>
                </a:lnTo>
                <a:lnTo>
                  <a:pt x="10600" y="12115"/>
                </a:lnTo>
                <a:lnTo>
                  <a:pt x="10234" y="11846"/>
                </a:lnTo>
                <a:lnTo>
                  <a:pt x="9843" y="11602"/>
                </a:lnTo>
                <a:lnTo>
                  <a:pt x="9428" y="11406"/>
                </a:lnTo>
                <a:lnTo>
                  <a:pt x="9013" y="11260"/>
                </a:lnTo>
                <a:lnTo>
                  <a:pt x="8573" y="11138"/>
                </a:lnTo>
                <a:lnTo>
                  <a:pt x="8109" y="11065"/>
                </a:lnTo>
                <a:lnTo>
                  <a:pt x="7645" y="11040"/>
                </a:lnTo>
                <a:lnTo>
                  <a:pt x="7181" y="11065"/>
                </a:lnTo>
                <a:lnTo>
                  <a:pt x="6717" y="11138"/>
                </a:lnTo>
                <a:lnTo>
                  <a:pt x="6277" y="11260"/>
                </a:lnTo>
                <a:lnTo>
                  <a:pt x="5862" y="11406"/>
                </a:lnTo>
                <a:lnTo>
                  <a:pt x="5447" y="11602"/>
                </a:lnTo>
                <a:lnTo>
                  <a:pt x="5056" y="11846"/>
                </a:lnTo>
                <a:lnTo>
                  <a:pt x="4690" y="12115"/>
                </a:lnTo>
                <a:lnTo>
                  <a:pt x="4323" y="12432"/>
                </a:lnTo>
                <a:lnTo>
                  <a:pt x="4250" y="12481"/>
                </a:lnTo>
                <a:lnTo>
                  <a:pt x="4177" y="12530"/>
                </a:lnTo>
                <a:lnTo>
                  <a:pt x="4079" y="12554"/>
                </a:lnTo>
                <a:lnTo>
                  <a:pt x="3884" y="12554"/>
                </a:lnTo>
                <a:lnTo>
                  <a:pt x="3811" y="12530"/>
                </a:lnTo>
                <a:lnTo>
                  <a:pt x="3713" y="12481"/>
                </a:lnTo>
                <a:lnTo>
                  <a:pt x="3640" y="12432"/>
                </a:lnTo>
                <a:lnTo>
                  <a:pt x="3591" y="12335"/>
                </a:lnTo>
                <a:lnTo>
                  <a:pt x="3542" y="12261"/>
                </a:lnTo>
                <a:lnTo>
                  <a:pt x="3517" y="12164"/>
                </a:lnTo>
                <a:lnTo>
                  <a:pt x="3493" y="12066"/>
                </a:lnTo>
                <a:lnTo>
                  <a:pt x="3517" y="11993"/>
                </a:lnTo>
                <a:lnTo>
                  <a:pt x="3542" y="11895"/>
                </a:lnTo>
                <a:lnTo>
                  <a:pt x="3591" y="11797"/>
                </a:lnTo>
                <a:lnTo>
                  <a:pt x="3640" y="11724"/>
                </a:lnTo>
                <a:lnTo>
                  <a:pt x="4055" y="11358"/>
                </a:lnTo>
                <a:lnTo>
                  <a:pt x="4494" y="11016"/>
                </a:lnTo>
                <a:lnTo>
                  <a:pt x="4983" y="10747"/>
                </a:lnTo>
                <a:lnTo>
                  <a:pt x="5471" y="10503"/>
                </a:lnTo>
                <a:lnTo>
                  <a:pt x="6009" y="10307"/>
                </a:lnTo>
                <a:lnTo>
                  <a:pt x="6521" y="10185"/>
                </a:lnTo>
                <a:lnTo>
                  <a:pt x="7083" y="10112"/>
                </a:lnTo>
                <a:lnTo>
                  <a:pt x="7645" y="10063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6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6" y="14533"/>
                </a:lnTo>
                <a:lnTo>
                  <a:pt x="11284" y="14362"/>
                </a:lnTo>
                <a:lnTo>
                  <a:pt x="11601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1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1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1" y="1100"/>
                </a:lnTo>
                <a:lnTo>
                  <a:pt x="11284" y="929"/>
                </a:lnTo>
                <a:lnTo>
                  <a:pt x="10966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6" y="50"/>
                </a:lnTo>
                <a:lnTo>
                  <a:pt x="8036" y="1"/>
                </a:lnTo>
                <a:close/>
              </a:path>
            </a:pathLst>
          </a:custGeom>
          <a:solidFill>
            <a:srgbClr val="3A3F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3A3F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9" name="Google Shape;4531;p39">
            <a:extLst>
              <a:ext uri="{FF2B5EF4-FFF2-40B4-BE49-F238E27FC236}">
                <a16:creationId xmlns:a16="http://schemas.microsoft.com/office/drawing/2014/main" xmlns="" id="{3193200D-AE39-F84A-92D0-11A711E1A485}"/>
              </a:ext>
            </a:extLst>
          </p:cNvPr>
          <p:cNvSpPr/>
          <p:nvPr/>
        </p:nvSpPr>
        <p:spPr>
          <a:xfrm>
            <a:off x="4935933" y="3699878"/>
            <a:ext cx="319561" cy="319561"/>
          </a:xfrm>
          <a:custGeom>
            <a:avLst/>
            <a:gdLst/>
            <a:ahLst/>
            <a:cxnLst/>
            <a:rect l="l" t="t" r="r" b="b"/>
            <a:pathLst>
              <a:path w="15290" h="15290" extrusionOk="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2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2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11699" y="10503"/>
                </a:moveTo>
                <a:lnTo>
                  <a:pt x="11797" y="10527"/>
                </a:lnTo>
                <a:lnTo>
                  <a:pt x="11895" y="10576"/>
                </a:lnTo>
                <a:lnTo>
                  <a:pt x="11968" y="10625"/>
                </a:lnTo>
                <a:lnTo>
                  <a:pt x="12041" y="10674"/>
                </a:lnTo>
                <a:lnTo>
                  <a:pt x="12090" y="10771"/>
                </a:lnTo>
                <a:lnTo>
                  <a:pt x="12114" y="10845"/>
                </a:lnTo>
                <a:lnTo>
                  <a:pt x="12139" y="10942"/>
                </a:lnTo>
                <a:lnTo>
                  <a:pt x="12139" y="11040"/>
                </a:lnTo>
                <a:lnTo>
                  <a:pt x="12114" y="11138"/>
                </a:lnTo>
                <a:lnTo>
                  <a:pt x="12090" y="11236"/>
                </a:lnTo>
                <a:lnTo>
                  <a:pt x="12041" y="11309"/>
                </a:lnTo>
                <a:lnTo>
                  <a:pt x="11968" y="11382"/>
                </a:lnTo>
                <a:lnTo>
                  <a:pt x="11895" y="11431"/>
                </a:lnTo>
                <a:lnTo>
                  <a:pt x="11797" y="11455"/>
                </a:lnTo>
                <a:lnTo>
                  <a:pt x="7792" y="12701"/>
                </a:lnTo>
                <a:lnTo>
                  <a:pt x="7645" y="12725"/>
                </a:lnTo>
                <a:lnTo>
                  <a:pt x="7498" y="12701"/>
                </a:lnTo>
                <a:lnTo>
                  <a:pt x="7352" y="12628"/>
                </a:lnTo>
                <a:lnTo>
                  <a:pt x="7254" y="12530"/>
                </a:lnTo>
                <a:lnTo>
                  <a:pt x="7181" y="12383"/>
                </a:lnTo>
                <a:lnTo>
                  <a:pt x="7157" y="12286"/>
                </a:lnTo>
                <a:lnTo>
                  <a:pt x="7157" y="12188"/>
                </a:lnTo>
                <a:lnTo>
                  <a:pt x="7181" y="12090"/>
                </a:lnTo>
                <a:lnTo>
                  <a:pt x="7205" y="12017"/>
                </a:lnTo>
                <a:lnTo>
                  <a:pt x="7254" y="11919"/>
                </a:lnTo>
                <a:lnTo>
                  <a:pt x="7327" y="11871"/>
                </a:lnTo>
                <a:lnTo>
                  <a:pt x="7401" y="11797"/>
                </a:lnTo>
                <a:lnTo>
                  <a:pt x="7498" y="11773"/>
                </a:lnTo>
                <a:lnTo>
                  <a:pt x="11504" y="10527"/>
                </a:lnTo>
                <a:lnTo>
                  <a:pt x="11602" y="10503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7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7" y="14533"/>
                </a:lnTo>
                <a:lnTo>
                  <a:pt x="11284" y="14362"/>
                </a:lnTo>
                <a:lnTo>
                  <a:pt x="11602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1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1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2" y="1100"/>
                </a:lnTo>
                <a:lnTo>
                  <a:pt x="11284" y="929"/>
                </a:lnTo>
                <a:lnTo>
                  <a:pt x="10967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7" y="50"/>
                </a:lnTo>
                <a:lnTo>
                  <a:pt x="8036" y="1"/>
                </a:lnTo>
                <a:close/>
              </a:path>
            </a:pathLst>
          </a:custGeom>
          <a:solidFill>
            <a:srgbClr val="3A3F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3A3F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00" name="Google Shape;4532;p39">
            <a:extLst>
              <a:ext uri="{FF2B5EF4-FFF2-40B4-BE49-F238E27FC236}">
                <a16:creationId xmlns:a16="http://schemas.microsoft.com/office/drawing/2014/main" xmlns="" id="{E8E7D04B-7833-7C41-98B5-C0D5250FBD29}"/>
              </a:ext>
            </a:extLst>
          </p:cNvPr>
          <p:cNvGrpSpPr/>
          <p:nvPr/>
        </p:nvGrpSpPr>
        <p:grpSpPr>
          <a:xfrm>
            <a:off x="5573905" y="3644689"/>
            <a:ext cx="170502" cy="425733"/>
            <a:chOff x="3386850" y="2264625"/>
            <a:chExt cx="203950" cy="509250"/>
          </a:xfrm>
        </p:grpSpPr>
        <p:sp>
          <p:nvSpPr>
            <p:cNvPr id="401" name="Google Shape;4533;p39">
              <a:extLst>
                <a:ext uri="{FF2B5EF4-FFF2-40B4-BE49-F238E27FC236}">
                  <a16:creationId xmlns:a16="http://schemas.microsoft.com/office/drawing/2014/main" xmlns="" id="{C29B24D0-83D0-A745-B413-E671E3143C67}"/>
                </a:ext>
              </a:extLst>
            </p:cNvPr>
            <p:cNvSpPr/>
            <p:nvPr/>
          </p:nvSpPr>
          <p:spPr>
            <a:xfrm>
              <a:off x="3386850" y="2370850"/>
              <a:ext cx="203950" cy="403025"/>
            </a:xfrm>
            <a:custGeom>
              <a:avLst/>
              <a:gdLst/>
              <a:ahLst/>
              <a:cxnLst/>
              <a:rect l="l" t="t" r="r" b="b"/>
              <a:pathLst>
                <a:path w="8158" h="16121" extrusionOk="0">
                  <a:moveTo>
                    <a:pt x="3249" y="1"/>
                  </a:moveTo>
                  <a:lnTo>
                    <a:pt x="3004" y="50"/>
                  </a:lnTo>
                  <a:lnTo>
                    <a:pt x="2785" y="99"/>
                  </a:lnTo>
                  <a:lnTo>
                    <a:pt x="2565" y="172"/>
                  </a:lnTo>
                  <a:lnTo>
                    <a:pt x="2369" y="269"/>
                  </a:lnTo>
                  <a:lnTo>
                    <a:pt x="2174" y="367"/>
                  </a:lnTo>
                  <a:lnTo>
                    <a:pt x="1979" y="465"/>
                  </a:lnTo>
                  <a:lnTo>
                    <a:pt x="1808" y="587"/>
                  </a:lnTo>
                  <a:lnTo>
                    <a:pt x="1637" y="734"/>
                  </a:lnTo>
                  <a:lnTo>
                    <a:pt x="1490" y="880"/>
                  </a:lnTo>
                  <a:lnTo>
                    <a:pt x="1344" y="1027"/>
                  </a:lnTo>
                  <a:lnTo>
                    <a:pt x="1075" y="1369"/>
                  </a:lnTo>
                  <a:lnTo>
                    <a:pt x="855" y="1784"/>
                  </a:lnTo>
                  <a:lnTo>
                    <a:pt x="660" y="2199"/>
                  </a:lnTo>
                  <a:lnTo>
                    <a:pt x="489" y="2687"/>
                  </a:lnTo>
                  <a:lnTo>
                    <a:pt x="342" y="3176"/>
                  </a:lnTo>
                  <a:lnTo>
                    <a:pt x="245" y="3738"/>
                  </a:lnTo>
                  <a:lnTo>
                    <a:pt x="147" y="4299"/>
                  </a:lnTo>
                  <a:lnTo>
                    <a:pt x="74" y="4910"/>
                  </a:lnTo>
                  <a:lnTo>
                    <a:pt x="49" y="5545"/>
                  </a:lnTo>
                  <a:lnTo>
                    <a:pt x="25" y="6204"/>
                  </a:lnTo>
                  <a:lnTo>
                    <a:pt x="0" y="6888"/>
                  </a:lnTo>
                  <a:lnTo>
                    <a:pt x="25" y="7035"/>
                  </a:lnTo>
                  <a:lnTo>
                    <a:pt x="49" y="7181"/>
                  </a:lnTo>
                  <a:lnTo>
                    <a:pt x="98" y="7328"/>
                  </a:lnTo>
                  <a:lnTo>
                    <a:pt x="171" y="7425"/>
                  </a:lnTo>
                  <a:lnTo>
                    <a:pt x="269" y="7523"/>
                  </a:lnTo>
                  <a:lnTo>
                    <a:pt x="391" y="7596"/>
                  </a:lnTo>
                  <a:lnTo>
                    <a:pt x="513" y="7645"/>
                  </a:lnTo>
                  <a:lnTo>
                    <a:pt x="660" y="7670"/>
                  </a:lnTo>
                  <a:lnTo>
                    <a:pt x="806" y="7645"/>
                  </a:lnTo>
                  <a:lnTo>
                    <a:pt x="928" y="7596"/>
                  </a:lnTo>
                  <a:lnTo>
                    <a:pt x="1051" y="7523"/>
                  </a:lnTo>
                  <a:lnTo>
                    <a:pt x="1148" y="7425"/>
                  </a:lnTo>
                  <a:lnTo>
                    <a:pt x="1222" y="7328"/>
                  </a:lnTo>
                  <a:lnTo>
                    <a:pt x="1270" y="7181"/>
                  </a:lnTo>
                  <a:lnTo>
                    <a:pt x="1295" y="7035"/>
                  </a:lnTo>
                  <a:lnTo>
                    <a:pt x="1319" y="6888"/>
                  </a:lnTo>
                  <a:lnTo>
                    <a:pt x="1344" y="6278"/>
                  </a:lnTo>
                  <a:lnTo>
                    <a:pt x="1417" y="5569"/>
                  </a:lnTo>
                  <a:lnTo>
                    <a:pt x="1515" y="4861"/>
                  </a:lnTo>
                  <a:lnTo>
                    <a:pt x="1637" y="4153"/>
                  </a:lnTo>
                  <a:lnTo>
                    <a:pt x="1759" y="3542"/>
                  </a:lnTo>
                  <a:lnTo>
                    <a:pt x="1881" y="3029"/>
                  </a:lnTo>
                  <a:lnTo>
                    <a:pt x="2003" y="2687"/>
                  </a:lnTo>
                  <a:lnTo>
                    <a:pt x="2052" y="2614"/>
                  </a:lnTo>
                  <a:lnTo>
                    <a:pt x="2101" y="2590"/>
                  </a:lnTo>
                  <a:lnTo>
                    <a:pt x="2101" y="2639"/>
                  </a:lnTo>
                  <a:lnTo>
                    <a:pt x="2125" y="2736"/>
                  </a:lnTo>
                  <a:lnTo>
                    <a:pt x="2125" y="3151"/>
                  </a:lnTo>
                  <a:lnTo>
                    <a:pt x="2076" y="4568"/>
                  </a:lnTo>
                  <a:lnTo>
                    <a:pt x="1954" y="6595"/>
                  </a:lnTo>
                  <a:lnTo>
                    <a:pt x="1832" y="8866"/>
                  </a:lnTo>
                  <a:lnTo>
                    <a:pt x="1539" y="13165"/>
                  </a:lnTo>
                  <a:lnTo>
                    <a:pt x="1392" y="15119"/>
                  </a:lnTo>
                  <a:lnTo>
                    <a:pt x="1392" y="15290"/>
                  </a:lnTo>
                  <a:lnTo>
                    <a:pt x="1417" y="15461"/>
                  </a:lnTo>
                  <a:lnTo>
                    <a:pt x="1466" y="15607"/>
                  </a:lnTo>
                  <a:lnTo>
                    <a:pt x="1563" y="15754"/>
                  </a:lnTo>
                  <a:lnTo>
                    <a:pt x="1661" y="15900"/>
                  </a:lnTo>
                  <a:lnTo>
                    <a:pt x="1783" y="15998"/>
                  </a:lnTo>
                  <a:lnTo>
                    <a:pt x="1930" y="16071"/>
                  </a:lnTo>
                  <a:lnTo>
                    <a:pt x="2101" y="16120"/>
                  </a:lnTo>
                  <a:lnTo>
                    <a:pt x="2394" y="16120"/>
                  </a:lnTo>
                  <a:lnTo>
                    <a:pt x="2516" y="16071"/>
                  </a:lnTo>
                  <a:lnTo>
                    <a:pt x="2662" y="15998"/>
                  </a:lnTo>
                  <a:lnTo>
                    <a:pt x="2785" y="15925"/>
                  </a:lnTo>
                  <a:lnTo>
                    <a:pt x="2882" y="15803"/>
                  </a:lnTo>
                  <a:lnTo>
                    <a:pt x="2956" y="15680"/>
                  </a:lnTo>
                  <a:lnTo>
                    <a:pt x="3029" y="15534"/>
                  </a:lnTo>
                  <a:lnTo>
                    <a:pt x="3053" y="15387"/>
                  </a:lnTo>
                  <a:lnTo>
                    <a:pt x="3713" y="8549"/>
                  </a:lnTo>
                  <a:lnTo>
                    <a:pt x="3737" y="8476"/>
                  </a:lnTo>
                  <a:lnTo>
                    <a:pt x="3786" y="8354"/>
                  </a:lnTo>
                  <a:lnTo>
                    <a:pt x="3835" y="8305"/>
                  </a:lnTo>
                  <a:lnTo>
                    <a:pt x="3884" y="8231"/>
                  </a:lnTo>
                  <a:lnTo>
                    <a:pt x="3981" y="8207"/>
                  </a:lnTo>
                  <a:lnTo>
                    <a:pt x="4079" y="8183"/>
                  </a:lnTo>
                  <a:lnTo>
                    <a:pt x="4177" y="8207"/>
                  </a:lnTo>
                  <a:lnTo>
                    <a:pt x="4274" y="8231"/>
                  </a:lnTo>
                  <a:lnTo>
                    <a:pt x="4323" y="8305"/>
                  </a:lnTo>
                  <a:lnTo>
                    <a:pt x="4372" y="8354"/>
                  </a:lnTo>
                  <a:lnTo>
                    <a:pt x="4421" y="8476"/>
                  </a:lnTo>
                  <a:lnTo>
                    <a:pt x="4445" y="8549"/>
                  </a:lnTo>
                  <a:lnTo>
                    <a:pt x="5105" y="15387"/>
                  </a:lnTo>
                  <a:lnTo>
                    <a:pt x="5129" y="15534"/>
                  </a:lnTo>
                  <a:lnTo>
                    <a:pt x="5202" y="15680"/>
                  </a:lnTo>
                  <a:lnTo>
                    <a:pt x="5276" y="15803"/>
                  </a:lnTo>
                  <a:lnTo>
                    <a:pt x="5373" y="15925"/>
                  </a:lnTo>
                  <a:lnTo>
                    <a:pt x="5496" y="15998"/>
                  </a:lnTo>
                  <a:lnTo>
                    <a:pt x="5642" y="16071"/>
                  </a:lnTo>
                  <a:lnTo>
                    <a:pt x="5764" y="16120"/>
                  </a:lnTo>
                  <a:lnTo>
                    <a:pt x="6057" y="16120"/>
                  </a:lnTo>
                  <a:lnTo>
                    <a:pt x="6228" y="16071"/>
                  </a:lnTo>
                  <a:lnTo>
                    <a:pt x="6375" y="15998"/>
                  </a:lnTo>
                  <a:lnTo>
                    <a:pt x="6497" y="15900"/>
                  </a:lnTo>
                  <a:lnTo>
                    <a:pt x="6595" y="15754"/>
                  </a:lnTo>
                  <a:lnTo>
                    <a:pt x="6692" y="15607"/>
                  </a:lnTo>
                  <a:lnTo>
                    <a:pt x="6741" y="15461"/>
                  </a:lnTo>
                  <a:lnTo>
                    <a:pt x="6766" y="15290"/>
                  </a:lnTo>
                  <a:lnTo>
                    <a:pt x="6766" y="15119"/>
                  </a:lnTo>
                  <a:lnTo>
                    <a:pt x="6619" y="13165"/>
                  </a:lnTo>
                  <a:lnTo>
                    <a:pt x="6350" y="8915"/>
                  </a:lnTo>
                  <a:lnTo>
                    <a:pt x="6204" y="6619"/>
                  </a:lnTo>
                  <a:lnTo>
                    <a:pt x="6106" y="4617"/>
                  </a:lnTo>
                  <a:lnTo>
                    <a:pt x="6057" y="3176"/>
                  </a:lnTo>
                  <a:lnTo>
                    <a:pt x="6057" y="2761"/>
                  </a:lnTo>
                  <a:lnTo>
                    <a:pt x="6057" y="2590"/>
                  </a:lnTo>
                  <a:lnTo>
                    <a:pt x="6106" y="2590"/>
                  </a:lnTo>
                  <a:lnTo>
                    <a:pt x="6155" y="2687"/>
                  </a:lnTo>
                  <a:lnTo>
                    <a:pt x="6253" y="3005"/>
                  </a:lnTo>
                  <a:lnTo>
                    <a:pt x="6399" y="3493"/>
                  </a:lnTo>
                  <a:lnTo>
                    <a:pt x="6521" y="4128"/>
                  </a:lnTo>
                  <a:lnTo>
                    <a:pt x="6643" y="4837"/>
                  </a:lnTo>
                  <a:lnTo>
                    <a:pt x="6741" y="5569"/>
                  </a:lnTo>
                  <a:lnTo>
                    <a:pt x="6814" y="6278"/>
                  </a:lnTo>
                  <a:lnTo>
                    <a:pt x="6839" y="6888"/>
                  </a:lnTo>
                  <a:lnTo>
                    <a:pt x="6863" y="7035"/>
                  </a:lnTo>
                  <a:lnTo>
                    <a:pt x="6888" y="7181"/>
                  </a:lnTo>
                  <a:lnTo>
                    <a:pt x="6936" y="7328"/>
                  </a:lnTo>
                  <a:lnTo>
                    <a:pt x="7010" y="7425"/>
                  </a:lnTo>
                  <a:lnTo>
                    <a:pt x="7107" y="7523"/>
                  </a:lnTo>
                  <a:lnTo>
                    <a:pt x="7230" y="7596"/>
                  </a:lnTo>
                  <a:lnTo>
                    <a:pt x="7352" y="7645"/>
                  </a:lnTo>
                  <a:lnTo>
                    <a:pt x="7498" y="7670"/>
                  </a:lnTo>
                  <a:lnTo>
                    <a:pt x="7645" y="7645"/>
                  </a:lnTo>
                  <a:lnTo>
                    <a:pt x="7767" y="7596"/>
                  </a:lnTo>
                  <a:lnTo>
                    <a:pt x="7889" y="7523"/>
                  </a:lnTo>
                  <a:lnTo>
                    <a:pt x="7987" y="7425"/>
                  </a:lnTo>
                  <a:lnTo>
                    <a:pt x="8060" y="7328"/>
                  </a:lnTo>
                  <a:lnTo>
                    <a:pt x="8109" y="7181"/>
                  </a:lnTo>
                  <a:lnTo>
                    <a:pt x="8133" y="7035"/>
                  </a:lnTo>
                  <a:lnTo>
                    <a:pt x="8158" y="6888"/>
                  </a:lnTo>
                  <a:lnTo>
                    <a:pt x="8133" y="5520"/>
                  </a:lnTo>
                  <a:lnTo>
                    <a:pt x="8109" y="4885"/>
                  </a:lnTo>
                  <a:lnTo>
                    <a:pt x="8060" y="4299"/>
                  </a:lnTo>
                  <a:lnTo>
                    <a:pt x="7987" y="3713"/>
                  </a:lnTo>
                  <a:lnTo>
                    <a:pt x="7889" y="3176"/>
                  </a:lnTo>
                  <a:lnTo>
                    <a:pt x="7767" y="2663"/>
                  </a:lnTo>
                  <a:lnTo>
                    <a:pt x="7620" y="2174"/>
                  </a:lnTo>
                  <a:lnTo>
                    <a:pt x="7425" y="1759"/>
                  </a:lnTo>
                  <a:lnTo>
                    <a:pt x="7205" y="1369"/>
                  </a:lnTo>
                  <a:lnTo>
                    <a:pt x="7083" y="1173"/>
                  </a:lnTo>
                  <a:lnTo>
                    <a:pt x="6936" y="1002"/>
                  </a:lnTo>
                  <a:lnTo>
                    <a:pt x="6790" y="856"/>
                  </a:lnTo>
                  <a:lnTo>
                    <a:pt x="6643" y="709"/>
                  </a:lnTo>
                  <a:lnTo>
                    <a:pt x="6472" y="563"/>
                  </a:lnTo>
                  <a:lnTo>
                    <a:pt x="6277" y="440"/>
                  </a:lnTo>
                  <a:lnTo>
                    <a:pt x="6082" y="343"/>
                  </a:lnTo>
                  <a:lnTo>
                    <a:pt x="5886" y="245"/>
                  </a:lnTo>
                  <a:lnTo>
                    <a:pt x="5666" y="172"/>
                  </a:lnTo>
                  <a:lnTo>
                    <a:pt x="5422" y="99"/>
                  </a:lnTo>
                  <a:lnTo>
                    <a:pt x="5178" y="50"/>
                  </a:lnTo>
                  <a:lnTo>
                    <a:pt x="4909" y="1"/>
                  </a:lnTo>
                  <a:lnTo>
                    <a:pt x="4714" y="74"/>
                  </a:lnTo>
                  <a:lnTo>
                    <a:pt x="4519" y="147"/>
                  </a:lnTo>
                  <a:lnTo>
                    <a:pt x="4299" y="196"/>
                  </a:lnTo>
                  <a:lnTo>
                    <a:pt x="3859" y="196"/>
                  </a:lnTo>
                  <a:lnTo>
                    <a:pt x="3664" y="147"/>
                  </a:lnTo>
                  <a:lnTo>
                    <a:pt x="3444" y="99"/>
                  </a:lnTo>
                  <a:lnTo>
                    <a:pt x="3249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534;p39">
              <a:extLst>
                <a:ext uri="{FF2B5EF4-FFF2-40B4-BE49-F238E27FC236}">
                  <a16:creationId xmlns:a16="http://schemas.microsoft.com/office/drawing/2014/main" xmlns="" id="{2CFE3F8D-8200-894A-BDB1-4F1C0CC3D5FA}"/>
                </a:ext>
              </a:extLst>
            </p:cNvPr>
            <p:cNvSpPr/>
            <p:nvPr/>
          </p:nvSpPr>
          <p:spPr>
            <a:xfrm>
              <a:off x="3446075" y="2264625"/>
              <a:ext cx="85500" cy="94050"/>
            </a:xfrm>
            <a:custGeom>
              <a:avLst/>
              <a:gdLst/>
              <a:ahLst/>
              <a:cxnLst/>
              <a:rect l="l" t="t" r="r" b="b"/>
              <a:pathLst>
                <a:path w="3420" h="3762" extrusionOk="0">
                  <a:moveTo>
                    <a:pt x="1539" y="0"/>
                  </a:moveTo>
                  <a:lnTo>
                    <a:pt x="1368" y="25"/>
                  </a:lnTo>
                  <a:lnTo>
                    <a:pt x="1197" y="49"/>
                  </a:lnTo>
                  <a:lnTo>
                    <a:pt x="1051" y="122"/>
                  </a:lnTo>
                  <a:lnTo>
                    <a:pt x="904" y="171"/>
                  </a:lnTo>
                  <a:lnTo>
                    <a:pt x="757" y="269"/>
                  </a:lnTo>
                  <a:lnTo>
                    <a:pt x="611" y="342"/>
                  </a:lnTo>
                  <a:lnTo>
                    <a:pt x="489" y="464"/>
                  </a:lnTo>
                  <a:lnTo>
                    <a:pt x="391" y="586"/>
                  </a:lnTo>
                  <a:lnTo>
                    <a:pt x="293" y="708"/>
                  </a:lnTo>
                  <a:lnTo>
                    <a:pt x="196" y="855"/>
                  </a:lnTo>
                  <a:lnTo>
                    <a:pt x="122" y="1002"/>
                  </a:lnTo>
                  <a:lnTo>
                    <a:pt x="74" y="1148"/>
                  </a:lnTo>
                  <a:lnTo>
                    <a:pt x="25" y="1319"/>
                  </a:lnTo>
                  <a:lnTo>
                    <a:pt x="0" y="1514"/>
                  </a:lnTo>
                  <a:lnTo>
                    <a:pt x="0" y="1710"/>
                  </a:lnTo>
                  <a:lnTo>
                    <a:pt x="0" y="1905"/>
                  </a:lnTo>
                  <a:lnTo>
                    <a:pt x="25" y="2101"/>
                  </a:lnTo>
                  <a:lnTo>
                    <a:pt x="74" y="2272"/>
                  </a:lnTo>
                  <a:lnTo>
                    <a:pt x="122" y="2467"/>
                  </a:lnTo>
                  <a:lnTo>
                    <a:pt x="196" y="2638"/>
                  </a:lnTo>
                  <a:lnTo>
                    <a:pt x="293" y="2809"/>
                  </a:lnTo>
                  <a:lnTo>
                    <a:pt x="391" y="2980"/>
                  </a:lnTo>
                  <a:lnTo>
                    <a:pt x="489" y="3126"/>
                  </a:lnTo>
                  <a:lnTo>
                    <a:pt x="611" y="3273"/>
                  </a:lnTo>
                  <a:lnTo>
                    <a:pt x="757" y="3395"/>
                  </a:lnTo>
                  <a:lnTo>
                    <a:pt x="904" y="3493"/>
                  </a:lnTo>
                  <a:lnTo>
                    <a:pt x="1051" y="3590"/>
                  </a:lnTo>
                  <a:lnTo>
                    <a:pt x="1197" y="3664"/>
                  </a:lnTo>
                  <a:lnTo>
                    <a:pt x="1368" y="3713"/>
                  </a:lnTo>
                  <a:lnTo>
                    <a:pt x="1539" y="3761"/>
                  </a:lnTo>
                  <a:lnTo>
                    <a:pt x="1881" y="3761"/>
                  </a:lnTo>
                  <a:lnTo>
                    <a:pt x="2052" y="3713"/>
                  </a:lnTo>
                  <a:lnTo>
                    <a:pt x="2223" y="3664"/>
                  </a:lnTo>
                  <a:lnTo>
                    <a:pt x="2369" y="3590"/>
                  </a:lnTo>
                  <a:lnTo>
                    <a:pt x="2516" y="3493"/>
                  </a:lnTo>
                  <a:lnTo>
                    <a:pt x="2662" y="3395"/>
                  </a:lnTo>
                  <a:lnTo>
                    <a:pt x="2809" y="3273"/>
                  </a:lnTo>
                  <a:lnTo>
                    <a:pt x="2931" y="3126"/>
                  </a:lnTo>
                  <a:lnTo>
                    <a:pt x="3029" y="2980"/>
                  </a:lnTo>
                  <a:lnTo>
                    <a:pt x="3127" y="2809"/>
                  </a:lnTo>
                  <a:lnTo>
                    <a:pt x="3224" y="2638"/>
                  </a:lnTo>
                  <a:lnTo>
                    <a:pt x="3297" y="2467"/>
                  </a:lnTo>
                  <a:lnTo>
                    <a:pt x="3346" y="2272"/>
                  </a:lnTo>
                  <a:lnTo>
                    <a:pt x="3395" y="2101"/>
                  </a:lnTo>
                  <a:lnTo>
                    <a:pt x="3420" y="1905"/>
                  </a:lnTo>
                  <a:lnTo>
                    <a:pt x="3420" y="1710"/>
                  </a:lnTo>
                  <a:lnTo>
                    <a:pt x="3420" y="1514"/>
                  </a:lnTo>
                  <a:lnTo>
                    <a:pt x="3395" y="1319"/>
                  </a:lnTo>
                  <a:lnTo>
                    <a:pt x="3346" y="1148"/>
                  </a:lnTo>
                  <a:lnTo>
                    <a:pt x="3297" y="1002"/>
                  </a:lnTo>
                  <a:lnTo>
                    <a:pt x="3224" y="855"/>
                  </a:lnTo>
                  <a:lnTo>
                    <a:pt x="3127" y="708"/>
                  </a:lnTo>
                  <a:lnTo>
                    <a:pt x="3029" y="586"/>
                  </a:lnTo>
                  <a:lnTo>
                    <a:pt x="2931" y="464"/>
                  </a:lnTo>
                  <a:lnTo>
                    <a:pt x="2809" y="342"/>
                  </a:lnTo>
                  <a:lnTo>
                    <a:pt x="2662" y="269"/>
                  </a:lnTo>
                  <a:lnTo>
                    <a:pt x="2516" y="171"/>
                  </a:lnTo>
                  <a:lnTo>
                    <a:pt x="2369" y="122"/>
                  </a:lnTo>
                  <a:lnTo>
                    <a:pt x="2223" y="49"/>
                  </a:lnTo>
                  <a:lnTo>
                    <a:pt x="2052" y="25"/>
                  </a:lnTo>
                  <a:lnTo>
                    <a:pt x="1881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3" name="Google Shape;4535;p39">
            <a:extLst>
              <a:ext uri="{FF2B5EF4-FFF2-40B4-BE49-F238E27FC236}">
                <a16:creationId xmlns:a16="http://schemas.microsoft.com/office/drawing/2014/main" xmlns="" id="{E6576829-AE47-6544-9414-C75530D1A6C5}"/>
              </a:ext>
            </a:extLst>
          </p:cNvPr>
          <p:cNvGrpSpPr/>
          <p:nvPr/>
        </p:nvGrpSpPr>
        <p:grpSpPr>
          <a:xfrm>
            <a:off x="6716278" y="3698799"/>
            <a:ext cx="139863" cy="317513"/>
            <a:chOff x="4753325" y="2329350"/>
            <a:chExt cx="167300" cy="379800"/>
          </a:xfrm>
        </p:grpSpPr>
        <p:sp>
          <p:nvSpPr>
            <p:cNvPr id="404" name="Google Shape;4536;p39">
              <a:extLst>
                <a:ext uri="{FF2B5EF4-FFF2-40B4-BE49-F238E27FC236}">
                  <a16:creationId xmlns:a16="http://schemas.microsoft.com/office/drawing/2014/main" xmlns="" id="{13DF0F2D-6D8D-784D-860C-33D9D5226404}"/>
                </a:ext>
              </a:extLst>
            </p:cNvPr>
            <p:cNvSpPr/>
            <p:nvPr/>
          </p:nvSpPr>
          <p:spPr>
            <a:xfrm>
              <a:off x="4753325" y="2424600"/>
              <a:ext cx="167300" cy="284550"/>
            </a:xfrm>
            <a:custGeom>
              <a:avLst/>
              <a:gdLst/>
              <a:ahLst/>
              <a:cxnLst/>
              <a:rect l="l" t="t" r="r" b="b"/>
              <a:pathLst>
                <a:path w="6692" h="11382" extrusionOk="0">
                  <a:moveTo>
                    <a:pt x="4030" y="0"/>
                  </a:moveTo>
                  <a:lnTo>
                    <a:pt x="3883" y="73"/>
                  </a:lnTo>
                  <a:lnTo>
                    <a:pt x="3712" y="122"/>
                  </a:lnTo>
                  <a:lnTo>
                    <a:pt x="3517" y="171"/>
                  </a:lnTo>
                  <a:lnTo>
                    <a:pt x="3175" y="171"/>
                  </a:lnTo>
                  <a:lnTo>
                    <a:pt x="3004" y="147"/>
                  </a:lnTo>
                  <a:lnTo>
                    <a:pt x="2833" y="73"/>
                  </a:lnTo>
                  <a:lnTo>
                    <a:pt x="2662" y="24"/>
                  </a:lnTo>
                  <a:lnTo>
                    <a:pt x="2418" y="24"/>
                  </a:lnTo>
                  <a:lnTo>
                    <a:pt x="2174" y="98"/>
                  </a:lnTo>
                  <a:lnTo>
                    <a:pt x="1954" y="171"/>
                  </a:lnTo>
                  <a:lnTo>
                    <a:pt x="1710" y="318"/>
                  </a:lnTo>
                  <a:lnTo>
                    <a:pt x="1490" y="489"/>
                  </a:lnTo>
                  <a:lnTo>
                    <a:pt x="1246" y="684"/>
                  </a:lnTo>
                  <a:lnTo>
                    <a:pt x="1050" y="928"/>
                  </a:lnTo>
                  <a:lnTo>
                    <a:pt x="855" y="1197"/>
                  </a:lnTo>
                  <a:lnTo>
                    <a:pt x="660" y="1514"/>
                  </a:lnTo>
                  <a:lnTo>
                    <a:pt x="513" y="1856"/>
                  </a:lnTo>
                  <a:lnTo>
                    <a:pt x="366" y="2223"/>
                  </a:lnTo>
                  <a:lnTo>
                    <a:pt x="244" y="2638"/>
                  </a:lnTo>
                  <a:lnTo>
                    <a:pt x="122" y="3102"/>
                  </a:lnTo>
                  <a:lnTo>
                    <a:pt x="49" y="3590"/>
                  </a:lnTo>
                  <a:lnTo>
                    <a:pt x="0" y="4103"/>
                  </a:lnTo>
                  <a:lnTo>
                    <a:pt x="0" y="4665"/>
                  </a:lnTo>
                  <a:lnTo>
                    <a:pt x="0" y="4787"/>
                  </a:lnTo>
                  <a:lnTo>
                    <a:pt x="25" y="4909"/>
                  </a:lnTo>
                  <a:lnTo>
                    <a:pt x="73" y="5007"/>
                  </a:lnTo>
                  <a:lnTo>
                    <a:pt x="147" y="5104"/>
                  </a:lnTo>
                  <a:lnTo>
                    <a:pt x="220" y="5178"/>
                  </a:lnTo>
                  <a:lnTo>
                    <a:pt x="318" y="5251"/>
                  </a:lnTo>
                  <a:lnTo>
                    <a:pt x="415" y="5275"/>
                  </a:lnTo>
                  <a:lnTo>
                    <a:pt x="537" y="5300"/>
                  </a:lnTo>
                  <a:lnTo>
                    <a:pt x="660" y="5275"/>
                  </a:lnTo>
                  <a:lnTo>
                    <a:pt x="757" y="5251"/>
                  </a:lnTo>
                  <a:lnTo>
                    <a:pt x="855" y="5178"/>
                  </a:lnTo>
                  <a:lnTo>
                    <a:pt x="928" y="5104"/>
                  </a:lnTo>
                  <a:lnTo>
                    <a:pt x="1001" y="5007"/>
                  </a:lnTo>
                  <a:lnTo>
                    <a:pt x="1026" y="4909"/>
                  </a:lnTo>
                  <a:lnTo>
                    <a:pt x="1050" y="4787"/>
                  </a:lnTo>
                  <a:lnTo>
                    <a:pt x="1075" y="4665"/>
                  </a:lnTo>
                  <a:lnTo>
                    <a:pt x="1099" y="4201"/>
                  </a:lnTo>
                  <a:lnTo>
                    <a:pt x="1148" y="3737"/>
                  </a:lnTo>
                  <a:lnTo>
                    <a:pt x="1221" y="3322"/>
                  </a:lnTo>
                  <a:lnTo>
                    <a:pt x="1319" y="2931"/>
                  </a:lnTo>
                  <a:lnTo>
                    <a:pt x="1441" y="2589"/>
                  </a:lnTo>
                  <a:lnTo>
                    <a:pt x="1539" y="2345"/>
                  </a:lnTo>
                  <a:lnTo>
                    <a:pt x="1636" y="2174"/>
                  </a:lnTo>
                  <a:lnTo>
                    <a:pt x="1685" y="2149"/>
                  </a:lnTo>
                  <a:lnTo>
                    <a:pt x="1710" y="2149"/>
                  </a:lnTo>
                  <a:lnTo>
                    <a:pt x="1734" y="2247"/>
                  </a:lnTo>
                  <a:lnTo>
                    <a:pt x="1734" y="2516"/>
                  </a:lnTo>
                  <a:lnTo>
                    <a:pt x="1685" y="3493"/>
                  </a:lnTo>
                  <a:lnTo>
                    <a:pt x="1612" y="4836"/>
                  </a:lnTo>
                  <a:lnTo>
                    <a:pt x="1490" y="6374"/>
                  </a:lnTo>
                  <a:lnTo>
                    <a:pt x="1246" y="9256"/>
                  </a:lnTo>
                  <a:lnTo>
                    <a:pt x="1148" y="10551"/>
                  </a:lnTo>
                  <a:lnTo>
                    <a:pt x="1148" y="10697"/>
                  </a:lnTo>
                  <a:lnTo>
                    <a:pt x="1148" y="10844"/>
                  </a:lnTo>
                  <a:lnTo>
                    <a:pt x="1197" y="10966"/>
                  </a:lnTo>
                  <a:lnTo>
                    <a:pt x="1270" y="11088"/>
                  </a:lnTo>
                  <a:lnTo>
                    <a:pt x="1343" y="11186"/>
                  </a:lnTo>
                  <a:lnTo>
                    <a:pt x="1465" y="11284"/>
                  </a:lnTo>
                  <a:lnTo>
                    <a:pt x="1588" y="11357"/>
                  </a:lnTo>
                  <a:lnTo>
                    <a:pt x="1710" y="11381"/>
                  </a:lnTo>
                  <a:lnTo>
                    <a:pt x="1954" y="11381"/>
                  </a:lnTo>
                  <a:lnTo>
                    <a:pt x="2076" y="11357"/>
                  </a:lnTo>
                  <a:lnTo>
                    <a:pt x="2174" y="11284"/>
                  </a:lnTo>
                  <a:lnTo>
                    <a:pt x="2271" y="11210"/>
                  </a:lnTo>
                  <a:lnTo>
                    <a:pt x="2345" y="11137"/>
                  </a:lnTo>
                  <a:lnTo>
                    <a:pt x="2418" y="11039"/>
                  </a:lnTo>
                  <a:lnTo>
                    <a:pt x="2467" y="10917"/>
                  </a:lnTo>
                  <a:lnTo>
                    <a:pt x="2516" y="10795"/>
                  </a:lnTo>
                  <a:lnTo>
                    <a:pt x="3053" y="7034"/>
                  </a:lnTo>
                  <a:lnTo>
                    <a:pt x="3053" y="6985"/>
                  </a:lnTo>
                  <a:lnTo>
                    <a:pt x="3102" y="6887"/>
                  </a:lnTo>
                  <a:lnTo>
                    <a:pt x="3151" y="6839"/>
                  </a:lnTo>
                  <a:lnTo>
                    <a:pt x="3200" y="6790"/>
                  </a:lnTo>
                  <a:lnTo>
                    <a:pt x="3273" y="6765"/>
                  </a:lnTo>
                  <a:lnTo>
                    <a:pt x="3346" y="6741"/>
                  </a:lnTo>
                  <a:lnTo>
                    <a:pt x="3419" y="6765"/>
                  </a:lnTo>
                  <a:lnTo>
                    <a:pt x="3493" y="6790"/>
                  </a:lnTo>
                  <a:lnTo>
                    <a:pt x="3541" y="6839"/>
                  </a:lnTo>
                  <a:lnTo>
                    <a:pt x="3590" y="6887"/>
                  </a:lnTo>
                  <a:lnTo>
                    <a:pt x="3639" y="6985"/>
                  </a:lnTo>
                  <a:lnTo>
                    <a:pt x="3639" y="7034"/>
                  </a:lnTo>
                  <a:lnTo>
                    <a:pt x="4176" y="10795"/>
                  </a:lnTo>
                  <a:lnTo>
                    <a:pt x="4225" y="10917"/>
                  </a:lnTo>
                  <a:lnTo>
                    <a:pt x="4274" y="11039"/>
                  </a:lnTo>
                  <a:lnTo>
                    <a:pt x="4347" y="11137"/>
                  </a:lnTo>
                  <a:lnTo>
                    <a:pt x="4421" y="11210"/>
                  </a:lnTo>
                  <a:lnTo>
                    <a:pt x="4518" y="11284"/>
                  </a:lnTo>
                  <a:lnTo>
                    <a:pt x="4616" y="11357"/>
                  </a:lnTo>
                  <a:lnTo>
                    <a:pt x="4738" y="11381"/>
                  </a:lnTo>
                  <a:lnTo>
                    <a:pt x="4982" y="11381"/>
                  </a:lnTo>
                  <a:lnTo>
                    <a:pt x="5104" y="11357"/>
                  </a:lnTo>
                  <a:lnTo>
                    <a:pt x="5227" y="11284"/>
                  </a:lnTo>
                  <a:lnTo>
                    <a:pt x="5349" y="11186"/>
                  </a:lnTo>
                  <a:lnTo>
                    <a:pt x="5422" y="11088"/>
                  </a:lnTo>
                  <a:lnTo>
                    <a:pt x="5495" y="10966"/>
                  </a:lnTo>
                  <a:lnTo>
                    <a:pt x="5544" y="10844"/>
                  </a:lnTo>
                  <a:lnTo>
                    <a:pt x="5544" y="10697"/>
                  </a:lnTo>
                  <a:lnTo>
                    <a:pt x="5544" y="10551"/>
                  </a:lnTo>
                  <a:lnTo>
                    <a:pt x="5202" y="6399"/>
                  </a:lnTo>
                  <a:lnTo>
                    <a:pt x="5007" y="3517"/>
                  </a:lnTo>
                  <a:lnTo>
                    <a:pt x="4958" y="2540"/>
                  </a:lnTo>
                  <a:lnTo>
                    <a:pt x="4958" y="2247"/>
                  </a:lnTo>
                  <a:lnTo>
                    <a:pt x="4982" y="2149"/>
                  </a:lnTo>
                  <a:lnTo>
                    <a:pt x="5007" y="2149"/>
                  </a:lnTo>
                  <a:lnTo>
                    <a:pt x="5056" y="2174"/>
                  </a:lnTo>
                  <a:lnTo>
                    <a:pt x="5153" y="2320"/>
                  </a:lnTo>
                  <a:lnTo>
                    <a:pt x="5251" y="2564"/>
                  </a:lnTo>
                  <a:lnTo>
                    <a:pt x="5349" y="2906"/>
                  </a:lnTo>
                  <a:lnTo>
                    <a:pt x="5446" y="3297"/>
                  </a:lnTo>
                  <a:lnTo>
                    <a:pt x="5544" y="3737"/>
                  </a:lnTo>
                  <a:lnTo>
                    <a:pt x="5593" y="4201"/>
                  </a:lnTo>
                  <a:lnTo>
                    <a:pt x="5617" y="4665"/>
                  </a:lnTo>
                  <a:lnTo>
                    <a:pt x="5642" y="4787"/>
                  </a:lnTo>
                  <a:lnTo>
                    <a:pt x="5666" y="4909"/>
                  </a:lnTo>
                  <a:lnTo>
                    <a:pt x="5691" y="5007"/>
                  </a:lnTo>
                  <a:lnTo>
                    <a:pt x="5764" y="5104"/>
                  </a:lnTo>
                  <a:lnTo>
                    <a:pt x="5837" y="5178"/>
                  </a:lnTo>
                  <a:lnTo>
                    <a:pt x="5935" y="5251"/>
                  </a:lnTo>
                  <a:lnTo>
                    <a:pt x="6033" y="5275"/>
                  </a:lnTo>
                  <a:lnTo>
                    <a:pt x="6155" y="5300"/>
                  </a:lnTo>
                  <a:lnTo>
                    <a:pt x="6277" y="5275"/>
                  </a:lnTo>
                  <a:lnTo>
                    <a:pt x="6374" y="5251"/>
                  </a:lnTo>
                  <a:lnTo>
                    <a:pt x="6472" y="5178"/>
                  </a:lnTo>
                  <a:lnTo>
                    <a:pt x="6545" y="5104"/>
                  </a:lnTo>
                  <a:lnTo>
                    <a:pt x="6619" y="5007"/>
                  </a:lnTo>
                  <a:lnTo>
                    <a:pt x="6668" y="4909"/>
                  </a:lnTo>
                  <a:lnTo>
                    <a:pt x="6692" y="4787"/>
                  </a:lnTo>
                  <a:lnTo>
                    <a:pt x="6692" y="4665"/>
                  </a:lnTo>
                  <a:lnTo>
                    <a:pt x="6692" y="4103"/>
                  </a:lnTo>
                  <a:lnTo>
                    <a:pt x="6643" y="3566"/>
                  </a:lnTo>
                  <a:lnTo>
                    <a:pt x="6570" y="3077"/>
                  </a:lnTo>
                  <a:lnTo>
                    <a:pt x="6472" y="2638"/>
                  </a:lnTo>
                  <a:lnTo>
                    <a:pt x="6374" y="2223"/>
                  </a:lnTo>
                  <a:lnTo>
                    <a:pt x="6228" y="1832"/>
                  </a:lnTo>
                  <a:lnTo>
                    <a:pt x="6081" y="1490"/>
                  </a:lnTo>
                  <a:lnTo>
                    <a:pt x="5910" y="1172"/>
                  </a:lnTo>
                  <a:lnTo>
                    <a:pt x="5715" y="904"/>
                  </a:lnTo>
                  <a:lnTo>
                    <a:pt x="5520" y="659"/>
                  </a:lnTo>
                  <a:lnTo>
                    <a:pt x="5300" y="464"/>
                  </a:lnTo>
                  <a:lnTo>
                    <a:pt x="5056" y="293"/>
                  </a:lnTo>
                  <a:lnTo>
                    <a:pt x="4811" y="171"/>
                  </a:lnTo>
                  <a:lnTo>
                    <a:pt x="4567" y="73"/>
                  </a:lnTo>
                  <a:lnTo>
                    <a:pt x="4299" y="24"/>
                  </a:lnTo>
                  <a:lnTo>
                    <a:pt x="4030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537;p39">
              <a:extLst>
                <a:ext uri="{FF2B5EF4-FFF2-40B4-BE49-F238E27FC236}">
                  <a16:creationId xmlns:a16="http://schemas.microsoft.com/office/drawing/2014/main" xmlns="" id="{F5D00198-0660-3446-8443-547C511B4825}"/>
                </a:ext>
              </a:extLst>
            </p:cNvPr>
            <p:cNvSpPr/>
            <p:nvPr/>
          </p:nvSpPr>
          <p:spPr>
            <a:xfrm>
              <a:off x="4798500" y="2329350"/>
              <a:ext cx="76950" cy="84275"/>
            </a:xfrm>
            <a:custGeom>
              <a:avLst/>
              <a:gdLst/>
              <a:ahLst/>
              <a:cxnLst/>
              <a:rect l="l" t="t" r="r" b="b"/>
              <a:pathLst>
                <a:path w="3078" h="3371" extrusionOk="0">
                  <a:moveTo>
                    <a:pt x="1539" y="0"/>
                  </a:moveTo>
                  <a:lnTo>
                    <a:pt x="1222" y="24"/>
                  </a:lnTo>
                  <a:lnTo>
                    <a:pt x="953" y="98"/>
                  </a:lnTo>
                  <a:lnTo>
                    <a:pt x="684" y="220"/>
                  </a:lnTo>
                  <a:lnTo>
                    <a:pt x="464" y="415"/>
                  </a:lnTo>
                  <a:lnTo>
                    <a:pt x="367" y="513"/>
                  </a:lnTo>
                  <a:lnTo>
                    <a:pt x="269" y="635"/>
                  </a:lnTo>
                  <a:lnTo>
                    <a:pt x="196" y="757"/>
                  </a:lnTo>
                  <a:lnTo>
                    <a:pt x="123" y="879"/>
                  </a:lnTo>
                  <a:lnTo>
                    <a:pt x="74" y="1026"/>
                  </a:lnTo>
                  <a:lnTo>
                    <a:pt x="49" y="1172"/>
                  </a:lnTo>
                  <a:lnTo>
                    <a:pt x="25" y="1343"/>
                  </a:lnTo>
                  <a:lnTo>
                    <a:pt x="0" y="1514"/>
                  </a:lnTo>
                  <a:lnTo>
                    <a:pt x="25" y="1685"/>
                  </a:lnTo>
                  <a:lnTo>
                    <a:pt x="49" y="1856"/>
                  </a:lnTo>
                  <a:lnTo>
                    <a:pt x="123" y="2198"/>
                  </a:lnTo>
                  <a:lnTo>
                    <a:pt x="269" y="2516"/>
                  </a:lnTo>
                  <a:lnTo>
                    <a:pt x="464" y="2784"/>
                  </a:lnTo>
                  <a:lnTo>
                    <a:pt x="562" y="2906"/>
                  </a:lnTo>
                  <a:lnTo>
                    <a:pt x="684" y="3029"/>
                  </a:lnTo>
                  <a:lnTo>
                    <a:pt x="806" y="3126"/>
                  </a:lnTo>
                  <a:lnTo>
                    <a:pt x="953" y="3199"/>
                  </a:lnTo>
                  <a:lnTo>
                    <a:pt x="1075" y="3273"/>
                  </a:lnTo>
                  <a:lnTo>
                    <a:pt x="1222" y="3322"/>
                  </a:lnTo>
                  <a:lnTo>
                    <a:pt x="1393" y="3346"/>
                  </a:lnTo>
                  <a:lnTo>
                    <a:pt x="1539" y="3370"/>
                  </a:lnTo>
                  <a:lnTo>
                    <a:pt x="1686" y="3346"/>
                  </a:lnTo>
                  <a:lnTo>
                    <a:pt x="1857" y="3322"/>
                  </a:lnTo>
                  <a:lnTo>
                    <a:pt x="2003" y="3273"/>
                  </a:lnTo>
                  <a:lnTo>
                    <a:pt x="2125" y="3199"/>
                  </a:lnTo>
                  <a:lnTo>
                    <a:pt x="2272" y="3126"/>
                  </a:lnTo>
                  <a:lnTo>
                    <a:pt x="2394" y="3029"/>
                  </a:lnTo>
                  <a:lnTo>
                    <a:pt x="2516" y="2906"/>
                  </a:lnTo>
                  <a:lnTo>
                    <a:pt x="2614" y="2784"/>
                  </a:lnTo>
                  <a:lnTo>
                    <a:pt x="2809" y="2516"/>
                  </a:lnTo>
                  <a:lnTo>
                    <a:pt x="2956" y="2198"/>
                  </a:lnTo>
                  <a:lnTo>
                    <a:pt x="3029" y="1856"/>
                  </a:lnTo>
                  <a:lnTo>
                    <a:pt x="3053" y="1685"/>
                  </a:lnTo>
                  <a:lnTo>
                    <a:pt x="3078" y="1514"/>
                  </a:lnTo>
                  <a:lnTo>
                    <a:pt x="3053" y="1343"/>
                  </a:lnTo>
                  <a:lnTo>
                    <a:pt x="3029" y="1172"/>
                  </a:lnTo>
                  <a:lnTo>
                    <a:pt x="3004" y="1026"/>
                  </a:lnTo>
                  <a:lnTo>
                    <a:pt x="2956" y="879"/>
                  </a:lnTo>
                  <a:lnTo>
                    <a:pt x="2882" y="757"/>
                  </a:lnTo>
                  <a:lnTo>
                    <a:pt x="2809" y="635"/>
                  </a:lnTo>
                  <a:lnTo>
                    <a:pt x="2711" y="513"/>
                  </a:lnTo>
                  <a:lnTo>
                    <a:pt x="2614" y="415"/>
                  </a:lnTo>
                  <a:lnTo>
                    <a:pt x="2394" y="220"/>
                  </a:lnTo>
                  <a:lnTo>
                    <a:pt x="2125" y="98"/>
                  </a:lnTo>
                  <a:lnTo>
                    <a:pt x="1857" y="24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6" name="Google Shape;4538;p39">
            <a:extLst>
              <a:ext uri="{FF2B5EF4-FFF2-40B4-BE49-F238E27FC236}">
                <a16:creationId xmlns:a16="http://schemas.microsoft.com/office/drawing/2014/main" xmlns="" id="{358A972A-1918-E24A-BB05-9F2143E57447}"/>
              </a:ext>
            </a:extLst>
          </p:cNvPr>
          <p:cNvGrpSpPr/>
          <p:nvPr/>
        </p:nvGrpSpPr>
        <p:grpSpPr>
          <a:xfrm>
            <a:off x="6150181" y="3646716"/>
            <a:ext cx="145004" cy="421658"/>
            <a:chOff x="4076175" y="2267050"/>
            <a:chExt cx="173450" cy="504375"/>
          </a:xfrm>
        </p:grpSpPr>
        <p:sp>
          <p:nvSpPr>
            <p:cNvPr id="407" name="Google Shape;4539;p39">
              <a:extLst>
                <a:ext uri="{FF2B5EF4-FFF2-40B4-BE49-F238E27FC236}">
                  <a16:creationId xmlns:a16="http://schemas.microsoft.com/office/drawing/2014/main" xmlns="" id="{40328D1A-A568-3C4A-B8EE-5E259D92FB44}"/>
                </a:ext>
              </a:extLst>
            </p:cNvPr>
            <p:cNvSpPr/>
            <p:nvPr/>
          </p:nvSpPr>
          <p:spPr>
            <a:xfrm>
              <a:off x="4122600" y="2267050"/>
              <a:ext cx="80600" cy="91625"/>
            </a:xfrm>
            <a:custGeom>
              <a:avLst/>
              <a:gdLst/>
              <a:ahLst/>
              <a:cxnLst/>
              <a:rect l="l" t="t" r="r" b="b"/>
              <a:pathLst>
                <a:path w="3224" h="3665" extrusionOk="0">
                  <a:moveTo>
                    <a:pt x="1441" y="1"/>
                  </a:moveTo>
                  <a:lnTo>
                    <a:pt x="1295" y="25"/>
                  </a:lnTo>
                  <a:lnTo>
                    <a:pt x="1124" y="74"/>
                  </a:lnTo>
                  <a:lnTo>
                    <a:pt x="977" y="123"/>
                  </a:lnTo>
                  <a:lnTo>
                    <a:pt x="855" y="172"/>
                  </a:lnTo>
                  <a:lnTo>
                    <a:pt x="708" y="245"/>
                  </a:lnTo>
                  <a:lnTo>
                    <a:pt x="586" y="343"/>
                  </a:lnTo>
                  <a:lnTo>
                    <a:pt x="464" y="441"/>
                  </a:lnTo>
                  <a:lnTo>
                    <a:pt x="366" y="563"/>
                  </a:lnTo>
                  <a:lnTo>
                    <a:pt x="269" y="685"/>
                  </a:lnTo>
                  <a:lnTo>
                    <a:pt x="195" y="831"/>
                  </a:lnTo>
                  <a:lnTo>
                    <a:pt x="122" y="978"/>
                  </a:lnTo>
                  <a:lnTo>
                    <a:pt x="73" y="1124"/>
                  </a:lnTo>
                  <a:lnTo>
                    <a:pt x="25" y="1295"/>
                  </a:lnTo>
                  <a:lnTo>
                    <a:pt x="0" y="1466"/>
                  </a:lnTo>
                  <a:lnTo>
                    <a:pt x="0" y="1662"/>
                  </a:lnTo>
                  <a:lnTo>
                    <a:pt x="0" y="1833"/>
                  </a:lnTo>
                  <a:lnTo>
                    <a:pt x="25" y="2028"/>
                  </a:lnTo>
                  <a:lnTo>
                    <a:pt x="73" y="2223"/>
                  </a:lnTo>
                  <a:lnTo>
                    <a:pt x="122" y="2394"/>
                  </a:lnTo>
                  <a:lnTo>
                    <a:pt x="195" y="2565"/>
                  </a:lnTo>
                  <a:lnTo>
                    <a:pt x="269" y="2736"/>
                  </a:lnTo>
                  <a:lnTo>
                    <a:pt x="366" y="2883"/>
                  </a:lnTo>
                  <a:lnTo>
                    <a:pt x="464" y="3029"/>
                  </a:lnTo>
                  <a:lnTo>
                    <a:pt x="586" y="3176"/>
                  </a:lnTo>
                  <a:lnTo>
                    <a:pt x="708" y="3298"/>
                  </a:lnTo>
                  <a:lnTo>
                    <a:pt x="855" y="3396"/>
                  </a:lnTo>
                  <a:lnTo>
                    <a:pt x="977" y="3493"/>
                  </a:lnTo>
                  <a:lnTo>
                    <a:pt x="1124" y="3567"/>
                  </a:lnTo>
                  <a:lnTo>
                    <a:pt x="1295" y="3616"/>
                  </a:lnTo>
                  <a:lnTo>
                    <a:pt x="1441" y="3640"/>
                  </a:lnTo>
                  <a:lnTo>
                    <a:pt x="1612" y="3664"/>
                  </a:lnTo>
                  <a:lnTo>
                    <a:pt x="1783" y="3640"/>
                  </a:lnTo>
                  <a:lnTo>
                    <a:pt x="1930" y="3616"/>
                  </a:lnTo>
                  <a:lnTo>
                    <a:pt x="2100" y="3567"/>
                  </a:lnTo>
                  <a:lnTo>
                    <a:pt x="2247" y="3493"/>
                  </a:lnTo>
                  <a:lnTo>
                    <a:pt x="2369" y="3396"/>
                  </a:lnTo>
                  <a:lnTo>
                    <a:pt x="2516" y="3298"/>
                  </a:lnTo>
                  <a:lnTo>
                    <a:pt x="2638" y="3176"/>
                  </a:lnTo>
                  <a:lnTo>
                    <a:pt x="2760" y="3029"/>
                  </a:lnTo>
                  <a:lnTo>
                    <a:pt x="2858" y="2883"/>
                  </a:lnTo>
                  <a:lnTo>
                    <a:pt x="2955" y="2736"/>
                  </a:lnTo>
                  <a:lnTo>
                    <a:pt x="3029" y="2565"/>
                  </a:lnTo>
                  <a:lnTo>
                    <a:pt x="3102" y="2394"/>
                  </a:lnTo>
                  <a:lnTo>
                    <a:pt x="3151" y="2223"/>
                  </a:lnTo>
                  <a:lnTo>
                    <a:pt x="3200" y="2028"/>
                  </a:lnTo>
                  <a:lnTo>
                    <a:pt x="3224" y="1833"/>
                  </a:lnTo>
                  <a:lnTo>
                    <a:pt x="3224" y="1662"/>
                  </a:lnTo>
                  <a:lnTo>
                    <a:pt x="3224" y="1466"/>
                  </a:lnTo>
                  <a:lnTo>
                    <a:pt x="3200" y="1295"/>
                  </a:lnTo>
                  <a:lnTo>
                    <a:pt x="3151" y="1124"/>
                  </a:lnTo>
                  <a:lnTo>
                    <a:pt x="3102" y="978"/>
                  </a:lnTo>
                  <a:lnTo>
                    <a:pt x="3029" y="831"/>
                  </a:lnTo>
                  <a:lnTo>
                    <a:pt x="2955" y="685"/>
                  </a:lnTo>
                  <a:lnTo>
                    <a:pt x="2858" y="563"/>
                  </a:lnTo>
                  <a:lnTo>
                    <a:pt x="2760" y="441"/>
                  </a:lnTo>
                  <a:lnTo>
                    <a:pt x="2638" y="343"/>
                  </a:lnTo>
                  <a:lnTo>
                    <a:pt x="2516" y="245"/>
                  </a:lnTo>
                  <a:lnTo>
                    <a:pt x="2369" y="172"/>
                  </a:lnTo>
                  <a:lnTo>
                    <a:pt x="2247" y="123"/>
                  </a:lnTo>
                  <a:lnTo>
                    <a:pt x="2100" y="74"/>
                  </a:lnTo>
                  <a:lnTo>
                    <a:pt x="1930" y="25"/>
                  </a:lnTo>
                  <a:lnTo>
                    <a:pt x="1783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540;p39">
              <a:extLst>
                <a:ext uri="{FF2B5EF4-FFF2-40B4-BE49-F238E27FC236}">
                  <a16:creationId xmlns:a16="http://schemas.microsoft.com/office/drawing/2014/main" xmlns="" id="{10673E95-C278-DD46-99EE-C693DC898467}"/>
                </a:ext>
              </a:extLst>
            </p:cNvPr>
            <p:cNvSpPr/>
            <p:nvPr/>
          </p:nvSpPr>
          <p:spPr>
            <a:xfrm>
              <a:off x="4076175" y="2370250"/>
              <a:ext cx="173450" cy="401175"/>
            </a:xfrm>
            <a:custGeom>
              <a:avLst/>
              <a:gdLst/>
              <a:ahLst/>
              <a:cxnLst/>
              <a:rect l="l" t="t" r="r" b="b"/>
              <a:pathLst>
                <a:path w="6938" h="16047" extrusionOk="0">
                  <a:moveTo>
                    <a:pt x="2736" y="0"/>
                  </a:moveTo>
                  <a:lnTo>
                    <a:pt x="2541" y="49"/>
                  </a:lnTo>
                  <a:lnTo>
                    <a:pt x="2346" y="123"/>
                  </a:lnTo>
                  <a:lnTo>
                    <a:pt x="2175" y="196"/>
                  </a:lnTo>
                  <a:lnTo>
                    <a:pt x="2028" y="293"/>
                  </a:lnTo>
                  <a:lnTo>
                    <a:pt x="1711" y="489"/>
                  </a:lnTo>
                  <a:lnTo>
                    <a:pt x="1442" y="758"/>
                  </a:lnTo>
                  <a:lnTo>
                    <a:pt x="1173" y="1075"/>
                  </a:lnTo>
                  <a:lnTo>
                    <a:pt x="953" y="1417"/>
                  </a:lnTo>
                  <a:lnTo>
                    <a:pt x="758" y="1808"/>
                  </a:lnTo>
                  <a:lnTo>
                    <a:pt x="587" y="2223"/>
                  </a:lnTo>
                  <a:lnTo>
                    <a:pt x="441" y="2711"/>
                  </a:lnTo>
                  <a:lnTo>
                    <a:pt x="318" y="3200"/>
                  </a:lnTo>
                  <a:lnTo>
                    <a:pt x="221" y="3737"/>
                  </a:lnTo>
                  <a:lnTo>
                    <a:pt x="147" y="4323"/>
                  </a:lnTo>
                  <a:lnTo>
                    <a:pt x="74" y="4909"/>
                  </a:lnTo>
                  <a:lnTo>
                    <a:pt x="25" y="5544"/>
                  </a:lnTo>
                  <a:lnTo>
                    <a:pt x="1" y="6204"/>
                  </a:lnTo>
                  <a:lnTo>
                    <a:pt x="1" y="6888"/>
                  </a:lnTo>
                  <a:lnTo>
                    <a:pt x="25" y="7034"/>
                  </a:lnTo>
                  <a:lnTo>
                    <a:pt x="50" y="7181"/>
                  </a:lnTo>
                  <a:lnTo>
                    <a:pt x="99" y="7327"/>
                  </a:lnTo>
                  <a:lnTo>
                    <a:pt x="172" y="7425"/>
                  </a:lnTo>
                  <a:lnTo>
                    <a:pt x="245" y="7523"/>
                  </a:lnTo>
                  <a:lnTo>
                    <a:pt x="318" y="7596"/>
                  </a:lnTo>
                  <a:lnTo>
                    <a:pt x="416" y="7645"/>
                  </a:lnTo>
                  <a:lnTo>
                    <a:pt x="636" y="7645"/>
                  </a:lnTo>
                  <a:lnTo>
                    <a:pt x="734" y="7596"/>
                  </a:lnTo>
                  <a:lnTo>
                    <a:pt x="807" y="7523"/>
                  </a:lnTo>
                  <a:lnTo>
                    <a:pt x="880" y="7425"/>
                  </a:lnTo>
                  <a:lnTo>
                    <a:pt x="929" y="7327"/>
                  </a:lnTo>
                  <a:lnTo>
                    <a:pt x="953" y="7181"/>
                  </a:lnTo>
                  <a:lnTo>
                    <a:pt x="978" y="6888"/>
                  </a:lnTo>
                  <a:lnTo>
                    <a:pt x="1002" y="6521"/>
                  </a:lnTo>
                  <a:lnTo>
                    <a:pt x="1027" y="6106"/>
                  </a:lnTo>
                  <a:lnTo>
                    <a:pt x="1149" y="5105"/>
                  </a:lnTo>
                  <a:lnTo>
                    <a:pt x="1295" y="4103"/>
                  </a:lnTo>
                  <a:lnTo>
                    <a:pt x="1369" y="3664"/>
                  </a:lnTo>
                  <a:lnTo>
                    <a:pt x="1466" y="3298"/>
                  </a:lnTo>
                  <a:lnTo>
                    <a:pt x="1417" y="3102"/>
                  </a:lnTo>
                  <a:lnTo>
                    <a:pt x="1393" y="2907"/>
                  </a:lnTo>
                  <a:lnTo>
                    <a:pt x="1393" y="2711"/>
                  </a:lnTo>
                  <a:lnTo>
                    <a:pt x="1417" y="2540"/>
                  </a:lnTo>
                  <a:lnTo>
                    <a:pt x="1442" y="2394"/>
                  </a:lnTo>
                  <a:lnTo>
                    <a:pt x="1515" y="2247"/>
                  </a:lnTo>
                  <a:lnTo>
                    <a:pt x="1588" y="2125"/>
                  </a:lnTo>
                  <a:lnTo>
                    <a:pt x="1662" y="2052"/>
                  </a:lnTo>
                  <a:lnTo>
                    <a:pt x="1588" y="2150"/>
                  </a:lnTo>
                  <a:lnTo>
                    <a:pt x="1540" y="2296"/>
                  </a:lnTo>
                  <a:lnTo>
                    <a:pt x="1491" y="2492"/>
                  </a:lnTo>
                  <a:lnTo>
                    <a:pt x="1491" y="2687"/>
                  </a:lnTo>
                  <a:lnTo>
                    <a:pt x="1515" y="2882"/>
                  </a:lnTo>
                  <a:lnTo>
                    <a:pt x="1564" y="3078"/>
                  </a:lnTo>
                  <a:lnTo>
                    <a:pt x="1613" y="3175"/>
                  </a:lnTo>
                  <a:lnTo>
                    <a:pt x="1686" y="3273"/>
                  </a:lnTo>
                  <a:lnTo>
                    <a:pt x="1759" y="3346"/>
                  </a:lnTo>
                  <a:lnTo>
                    <a:pt x="1857" y="3420"/>
                  </a:lnTo>
                  <a:lnTo>
                    <a:pt x="1906" y="3786"/>
                  </a:lnTo>
                  <a:lnTo>
                    <a:pt x="1930" y="3981"/>
                  </a:lnTo>
                  <a:lnTo>
                    <a:pt x="1955" y="4201"/>
                  </a:lnTo>
                  <a:lnTo>
                    <a:pt x="1930" y="4445"/>
                  </a:lnTo>
                  <a:lnTo>
                    <a:pt x="1906" y="4738"/>
                  </a:lnTo>
                  <a:lnTo>
                    <a:pt x="1833" y="5032"/>
                  </a:lnTo>
                  <a:lnTo>
                    <a:pt x="1711" y="5398"/>
                  </a:lnTo>
                  <a:lnTo>
                    <a:pt x="1515" y="5911"/>
                  </a:lnTo>
                  <a:lnTo>
                    <a:pt x="1369" y="6399"/>
                  </a:lnTo>
                  <a:lnTo>
                    <a:pt x="1271" y="6839"/>
                  </a:lnTo>
                  <a:lnTo>
                    <a:pt x="1222" y="7230"/>
                  </a:lnTo>
                  <a:lnTo>
                    <a:pt x="1173" y="7620"/>
                  </a:lnTo>
                  <a:lnTo>
                    <a:pt x="1173" y="8011"/>
                  </a:lnTo>
                  <a:lnTo>
                    <a:pt x="1198" y="8817"/>
                  </a:lnTo>
                  <a:lnTo>
                    <a:pt x="1247" y="9989"/>
                  </a:lnTo>
                  <a:lnTo>
                    <a:pt x="1295" y="11162"/>
                  </a:lnTo>
                  <a:lnTo>
                    <a:pt x="1320" y="13238"/>
                  </a:lnTo>
                  <a:lnTo>
                    <a:pt x="1344" y="14728"/>
                  </a:lnTo>
                  <a:lnTo>
                    <a:pt x="1344" y="15314"/>
                  </a:lnTo>
                  <a:lnTo>
                    <a:pt x="1369" y="15533"/>
                  </a:lnTo>
                  <a:lnTo>
                    <a:pt x="1417" y="15704"/>
                  </a:lnTo>
                  <a:lnTo>
                    <a:pt x="1491" y="15827"/>
                  </a:lnTo>
                  <a:lnTo>
                    <a:pt x="1588" y="15924"/>
                  </a:lnTo>
                  <a:lnTo>
                    <a:pt x="1662" y="15998"/>
                  </a:lnTo>
                  <a:lnTo>
                    <a:pt x="1735" y="16022"/>
                  </a:lnTo>
                  <a:lnTo>
                    <a:pt x="1833" y="16046"/>
                  </a:lnTo>
                  <a:lnTo>
                    <a:pt x="1955" y="16046"/>
                  </a:lnTo>
                  <a:lnTo>
                    <a:pt x="2077" y="15998"/>
                  </a:lnTo>
                  <a:lnTo>
                    <a:pt x="2175" y="15949"/>
                  </a:lnTo>
                  <a:lnTo>
                    <a:pt x="2248" y="15875"/>
                  </a:lnTo>
                  <a:lnTo>
                    <a:pt x="2321" y="15802"/>
                  </a:lnTo>
                  <a:lnTo>
                    <a:pt x="2394" y="15680"/>
                  </a:lnTo>
                  <a:lnTo>
                    <a:pt x="2419" y="15533"/>
                  </a:lnTo>
                  <a:lnTo>
                    <a:pt x="2468" y="15387"/>
                  </a:lnTo>
                  <a:lnTo>
                    <a:pt x="3152" y="8548"/>
                  </a:lnTo>
                  <a:lnTo>
                    <a:pt x="3152" y="8451"/>
                  </a:lnTo>
                  <a:lnTo>
                    <a:pt x="3200" y="8280"/>
                  </a:lnTo>
                  <a:lnTo>
                    <a:pt x="3249" y="8182"/>
                  </a:lnTo>
                  <a:lnTo>
                    <a:pt x="3298" y="8084"/>
                  </a:lnTo>
                  <a:lnTo>
                    <a:pt x="3371" y="8011"/>
                  </a:lnTo>
                  <a:lnTo>
                    <a:pt x="3469" y="7987"/>
                  </a:lnTo>
                  <a:lnTo>
                    <a:pt x="3567" y="8011"/>
                  </a:lnTo>
                  <a:lnTo>
                    <a:pt x="3640" y="8084"/>
                  </a:lnTo>
                  <a:lnTo>
                    <a:pt x="3689" y="8182"/>
                  </a:lnTo>
                  <a:lnTo>
                    <a:pt x="3738" y="8280"/>
                  </a:lnTo>
                  <a:lnTo>
                    <a:pt x="3787" y="8451"/>
                  </a:lnTo>
                  <a:lnTo>
                    <a:pt x="3787" y="8548"/>
                  </a:lnTo>
                  <a:lnTo>
                    <a:pt x="4470" y="15387"/>
                  </a:lnTo>
                  <a:lnTo>
                    <a:pt x="4519" y="15533"/>
                  </a:lnTo>
                  <a:lnTo>
                    <a:pt x="4544" y="15680"/>
                  </a:lnTo>
                  <a:lnTo>
                    <a:pt x="4617" y="15802"/>
                  </a:lnTo>
                  <a:lnTo>
                    <a:pt x="4690" y="15875"/>
                  </a:lnTo>
                  <a:lnTo>
                    <a:pt x="4763" y="15949"/>
                  </a:lnTo>
                  <a:lnTo>
                    <a:pt x="4861" y="15998"/>
                  </a:lnTo>
                  <a:lnTo>
                    <a:pt x="4983" y="16046"/>
                  </a:lnTo>
                  <a:lnTo>
                    <a:pt x="5105" y="16046"/>
                  </a:lnTo>
                  <a:lnTo>
                    <a:pt x="5203" y="16022"/>
                  </a:lnTo>
                  <a:lnTo>
                    <a:pt x="5276" y="15998"/>
                  </a:lnTo>
                  <a:lnTo>
                    <a:pt x="5350" y="15924"/>
                  </a:lnTo>
                  <a:lnTo>
                    <a:pt x="5447" y="15827"/>
                  </a:lnTo>
                  <a:lnTo>
                    <a:pt x="5521" y="15704"/>
                  </a:lnTo>
                  <a:lnTo>
                    <a:pt x="5569" y="15533"/>
                  </a:lnTo>
                  <a:lnTo>
                    <a:pt x="5594" y="15314"/>
                  </a:lnTo>
                  <a:lnTo>
                    <a:pt x="5594" y="14728"/>
                  </a:lnTo>
                  <a:lnTo>
                    <a:pt x="5618" y="13238"/>
                  </a:lnTo>
                  <a:lnTo>
                    <a:pt x="5643" y="11162"/>
                  </a:lnTo>
                  <a:lnTo>
                    <a:pt x="5692" y="9989"/>
                  </a:lnTo>
                  <a:lnTo>
                    <a:pt x="5740" y="8817"/>
                  </a:lnTo>
                  <a:lnTo>
                    <a:pt x="5765" y="8011"/>
                  </a:lnTo>
                  <a:lnTo>
                    <a:pt x="5765" y="7620"/>
                  </a:lnTo>
                  <a:lnTo>
                    <a:pt x="5716" y="7230"/>
                  </a:lnTo>
                  <a:lnTo>
                    <a:pt x="5667" y="6839"/>
                  </a:lnTo>
                  <a:lnTo>
                    <a:pt x="5569" y="6399"/>
                  </a:lnTo>
                  <a:lnTo>
                    <a:pt x="5423" y="5911"/>
                  </a:lnTo>
                  <a:lnTo>
                    <a:pt x="5227" y="5398"/>
                  </a:lnTo>
                  <a:lnTo>
                    <a:pt x="5105" y="5032"/>
                  </a:lnTo>
                  <a:lnTo>
                    <a:pt x="5032" y="4738"/>
                  </a:lnTo>
                  <a:lnTo>
                    <a:pt x="5008" y="4445"/>
                  </a:lnTo>
                  <a:lnTo>
                    <a:pt x="4983" y="4201"/>
                  </a:lnTo>
                  <a:lnTo>
                    <a:pt x="5008" y="3981"/>
                  </a:lnTo>
                  <a:lnTo>
                    <a:pt x="5032" y="3786"/>
                  </a:lnTo>
                  <a:lnTo>
                    <a:pt x="5081" y="3420"/>
                  </a:lnTo>
                  <a:lnTo>
                    <a:pt x="5179" y="3346"/>
                  </a:lnTo>
                  <a:lnTo>
                    <a:pt x="5252" y="3273"/>
                  </a:lnTo>
                  <a:lnTo>
                    <a:pt x="5325" y="3175"/>
                  </a:lnTo>
                  <a:lnTo>
                    <a:pt x="5374" y="3078"/>
                  </a:lnTo>
                  <a:lnTo>
                    <a:pt x="5423" y="2882"/>
                  </a:lnTo>
                  <a:lnTo>
                    <a:pt x="5447" y="2687"/>
                  </a:lnTo>
                  <a:lnTo>
                    <a:pt x="5447" y="2492"/>
                  </a:lnTo>
                  <a:lnTo>
                    <a:pt x="5398" y="2296"/>
                  </a:lnTo>
                  <a:lnTo>
                    <a:pt x="5350" y="2150"/>
                  </a:lnTo>
                  <a:lnTo>
                    <a:pt x="5276" y="2052"/>
                  </a:lnTo>
                  <a:lnTo>
                    <a:pt x="5350" y="2125"/>
                  </a:lnTo>
                  <a:lnTo>
                    <a:pt x="5423" y="2247"/>
                  </a:lnTo>
                  <a:lnTo>
                    <a:pt x="5496" y="2394"/>
                  </a:lnTo>
                  <a:lnTo>
                    <a:pt x="5521" y="2540"/>
                  </a:lnTo>
                  <a:lnTo>
                    <a:pt x="5545" y="2711"/>
                  </a:lnTo>
                  <a:lnTo>
                    <a:pt x="5545" y="2907"/>
                  </a:lnTo>
                  <a:lnTo>
                    <a:pt x="5521" y="3102"/>
                  </a:lnTo>
                  <a:lnTo>
                    <a:pt x="5472" y="3298"/>
                  </a:lnTo>
                  <a:lnTo>
                    <a:pt x="5569" y="3664"/>
                  </a:lnTo>
                  <a:lnTo>
                    <a:pt x="5643" y="4103"/>
                  </a:lnTo>
                  <a:lnTo>
                    <a:pt x="5789" y="5105"/>
                  </a:lnTo>
                  <a:lnTo>
                    <a:pt x="5911" y="6106"/>
                  </a:lnTo>
                  <a:lnTo>
                    <a:pt x="5936" y="6521"/>
                  </a:lnTo>
                  <a:lnTo>
                    <a:pt x="5960" y="6888"/>
                  </a:lnTo>
                  <a:lnTo>
                    <a:pt x="5985" y="7181"/>
                  </a:lnTo>
                  <a:lnTo>
                    <a:pt x="6009" y="7327"/>
                  </a:lnTo>
                  <a:lnTo>
                    <a:pt x="6058" y="7425"/>
                  </a:lnTo>
                  <a:lnTo>
                    <a:pt x="6131" y="7523"/>
                  </a:lnTo>
                  <a:lnTo>
                    <a:pt x="6204" y="7596"/>
                  </a:lnTo>
                  <a:lnTo>
                    <a:pt x="6302" y="7645"/>
                  </a:lnTo>
                  <a:lnTo>
                    <a:pt x="6522" y="7645"/>
                  </a:lnTo>
                  <a:lnTo>
                    <a:pt x="6620" y="7596"/>
                  </a:lnTo>
                  <a:lnTo>
                    <a:pt x="6693" y="7523"/>
                  </a:lnTo>
                  <a:lnTo>
                    <a:pt x="6766" y="7425"/>
                  </a:lnTo>
                  <a:lnTo>
                    <a:pt x="6839" y="7327"/>
                  </a:lnTo>
                  <a:lnTo>
                    <a:pt x="6888" y="7181"/>
                  </a:lnTo>
                  <a:lnTo>
                    <a:pt x="6913" y="7034"/>
                  </a:lnTo>
                  <a:lnTo>
                    <a:pt x="6937" y="6888"/>
                  </a:lnTo>
                  <a:lnTo>
                    <a:pt x="6937" y="6204"/>
                  </a:lnTo>
                  <a:lnTo>
                    <a:pt x="6913" y="5544"/>
                  </a:lnTo>
                  <a:lnTo>
                    <a:pt x="6864" y="4909"/>
                  </a:lnTo>
                  <a:lnTo>
                    <a:pt x="6791" y="4323"/>
                  </a:lnTo>
                  <a:lnTo>
                    <a:pt x="6717" y="3737"/>
                  </a:lnTo>
                  <a:lnTo>
                    <a:pt x="6620" y="3200"/>
                  </a:lnTo>
                  <a:lnTo>
                    <a:pt x="6497" y="2711"/>
                  </a:lnTo>
                  <a:lnTo>
                    <a:pt x="6351" y="2223"/>
                  </a:lnTo>
                  <a:lnTo>
                    <a:pt x="6180" y="1808"/>
                  </a:lnTo>
                  <a:lnTo>
                    <a:pt x="5985" y="1417"/>
                  </a:lnTo>
                  <a:lnTo>
                    <a:pt x="5765" y="1075"/>
                  </a:lnTo>
                  <a:lnTo>
                    <a:pt x="5496" y="758"/>
                  </a:lnTo>
                  <a:lnTo>
                    <a:pt x="5227" y="489"/>
                  </a:lnTo>
                  <a:lnTo>
                    <a:pt x="4910" y="293"/>
                  </a:lnTo>
                  <a:lnTo>
                    <a:pt x="4763" y="196"/>
                  </a:lnTo>
                  <a:lnTo>
                    <a:pt x="4592" y="123"/>
                  </a:lnTo>
                  <a:lnTo>
                    <a:pt x="4397" y="49"/>
                  </a:lnTo>
                  <a:lnTo>
                    <a:pt x="4202" y="0"/>
                  </a:lnTo>
                  <a:lnTo>
                    <a:pt x="4031" y="98"/>
                  </a:lnTo>
                  <a:lnTo>
                    <a:pt x="3860" y="147"/>
                  </a:lnTo>
                  <a:lnTo>
                    <a:pt x="3664" y="196"/>
                  </a:lnTo>
                  <a:lnTo>
                    <a:pt x="3469" y="220"/>
                  </a:lnTo>
                  <a:lnTo>
                    <a:pt x="3274" y="196"/>
                  </a:lnTo>
                  <a:lnTo>
                    <a:pt x="3078" y="147"/>
                  </a:lnTo>
                  <a:lnTo>
                    <a:pt x="2907" y="98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9" name="Google Shape;4541;p39">
            <a:extLst>
              <a:ext uri="{FF2B5EF4-FFF2-40B4-BE49-F238E27FC236}">
                <a16:creationId xmlns:a16="http://schemas.microsoft.com/office/drawing/2014/main" xmlns="" id="{BADF6B46-00A4-9A45-914E-41DFFC854BEF}"/>
              </a:ext>
            </a:extLst>
          </p:cNvPr>
          <p:cNvSpPr/>
          <p:nvPr/>
        </p:nvSpPr>
        <p:spPr>
          <a:xfrm>
            <a:off x="7190126" y="3691204"/>
            <a:ext cx="319561" cy="336908"/>
          </a:xfrm>
          <a:custGeom>
            <a:avLst/>
            <a:gdLst/>
            <a:ahLst/>
            <a:cxnLst/>
            <a:rect l="l" t="t" r="r" b="b"/>
            <a:pathLst>
              <a:path w="15290" h="16120" extrusionOk="0">
                <a:moveTo>
                  <a:pt x="7645" y="1"/>
                </a:moveTo>
                <a:lnTo>
                  <a:pt x="7303" y="25"/>
                </a:lnTo>
                <a:lnTo>
                  <a:pt x="7010" y="98"/>
                </a:lnTo>
                <a:lnTo>
                  <a:pt x="6766" y="172"/>
                </a:lnTo>
                <a:lnTo>
                  <a:pt x="6546" y="294"/>
                </a:lnTo>
                <a:lnTo>
                  <a:pt x="6351" y="391"/>
                </a:lnTo>
                <a:lnTo>
                  <a:pt x="6204" y="538"/>
                </a:lnTo>
                <a:lnTo>
                  <a:pt x="6058" y="660"/>
                </a:lnTo>
                <a:lnTo>
                  <a:pt x="5960" y="782"/>
                </a:lnTo>
                <a:lnTo>
                  <a:pt x="5569" y="856"/>
                </a:lnTo>
                <a:lnTo>
                  <a:pt x="5203" y="978"/>
                </a:lnTo>
                <a:lnTo>
                  <a:pt x="4885" y="1149"/>
                </a:lnTo>
                <a:lnTo>
                  <a:pt x="4617" y="1320"/>
                </a:lnTo>
                <a:lnTo>
                  <a:pt x="4372" y="1539"/>
                </a:lnTo>
                <a:lnTo>
                  <a:pt x="4177" y="1759"/>
                </a:lnTo>
                <a:lnTo>
                  <a:pt x="4030" y="2028"/>
                </a:lnTo>
                <a:lnTo>
                  <a:pt x="3908" y="2296"/>
                </a:lnTo>
                <a:lnTo>
                  <a:pt x="3811" y="2565"/>
                </a:lnTo>
                <a:lnTo>
                  <a:pt x="3737" y="2834"/>
                </a:lnTo>
                <a:lnTo>
                  <a:pt x="3689" y="3127"/>
                </a:lnTo>
                <a:lnTo>
                  <a:pt x="3640" y="3420"/>
                </a:lnTo>
                <a:lnTo>
                  <a:pt x="3640" y="3713"/>
                </a:lnTo>
                <a:lnTo>
                  <a:pt x="3640" y="3982"/>
                </a:lnTo>
                <a:lnTo>
                  <a:pt x="3689" y="4495"/>
                </a:lnTo>
                <a:lnTo>
                  <a:pt x="3689" y="4519"/>
                </a:lnTo>
                <a:lnTo>
                  <a:pt x="3566" y="4568"/>
                </a:lnTo>
                <a:lnTo>
                  <a:pt x="3469" y="4666"/>
                </a:lnTo>
                <a:lnTo>
                  <a:pt x="3395" y="4812"/>
                </a:lnTo>
                <a:lnTo>
                  <a:pt x="3322" y="4983"/>
                </a:lnTo>
                <a:lnTo>
                  <a:pt x="3273" y="5178"/>
                </a:lnTo>
                <a:lnTo>
                  <a:pt x="3249" y="5398"/>
                </a:lnTo>
                <a:lnTo>
                  <a:pt x="3224" y="5642"/>
                </a:lnTo>
                <a:lnTo>
                  <a:pt x="3249" y="5887"/>
                </a:lnTo>
                <a:lnTo>
                  <a:pt x="3298" y="6155"/>
                </a:lnTo>
                <a:lnTo>
                  <a:pt x="3347" y="6400"/>
                </a:lnTo>
                <a:lnTo>
                  <a:pt x="3444" y="6619"/>
                </a:lnTo>
                <a:lnTo>
                  <a:pt x="3542" y="6790"/>
                </a:lnTo>
                <a:lnTo>
                  <a:pt x="3640" y="6961"/>
                </a:lnTo>
                <a:lnTo>
                  <a:pt x="3762" y="7059"/>
                </a:lnTo>
                <a:lnTo>
                  <a:pt x="3884" y="7132"/>
                </a:lnTo>
                <a:lnTo>
                  <a:pt x="4030" y="7132"/>
                </a:lnTo>
                <a:lnTo>
                  <a:pt x="4104" y="7108"/>
                </a:lnTo>
                <a:lnTo>
                  <a:pt x="4275" y="7523"/>
                </a:lnTo>
                <a:lnTo>
                  <a:pt x="4494" y="7889"/>
                </a:lnTo>
                <a:lnTo>
                  <a:pt x="4714" y="8256"/>
                </a:lnTo>
                <a:lnTo>
                  <a:pt x="4983" y="8598"/>
                </a:lnTo>
                <a:lnTo>
                  <a:pt x="5252" y="8891"/>
                </a:lnTo>
                <a:lnTo>
                  <a:pt x="5545" y="9159"/>
                </a:lnTo>
                <a:lnTo>
                  <a:pt x="5862" y="9404"/>
                </a:lnTo>
                <a:lnTo>
                  <a:pt x="6180" y="9623"/>
                </a:lnTo>
                <a:lnTo>
                  <a:pt x="6180" y="10698"/>
                </a:lnTo>
                <a:lnTo>
                  <a:pt x="5667" y="10747"/>
                </a:lnTo>
                <a:lnTo>
                  <a:pt x="5081" y="10845"/>
                </a:lnTo>
                <a:lnTo>
                  <a:pt x="4519" y="10967"/>
                </a:lnTo>
                <a:lnTo>
                  <a:pt x="3957" y="11089"/>
                </a:lnTo>
                <a:lnTo>
                  <a:pt x="3420" y="11260"/>
                </a:lnTo>
                <a:lnTo>
                  <a:pt x="2931" y="11455"/>
                </a:lnTo>
                <a:lnTo>
                  <a:pt x="2467" y="11675"/>
                </a:lnTo>
                <a:lnTo>
                  <a:pt x="2028" y="11919"/>
                </a:lnTo>
                <a:lnTo>
                  <a:pt x="1637" y="12188"/>
                </a:lnTo>
                <a:lnTo>
                  <a:pt x="1271" y="12456"/>
                </a:lnTo>
                <a:lnTo>
                  <a:pt x="953" y="12774"/>
                </a:lnTo>
                <a:lnTo>
                  <a:pt x="684" y="13116"/>
                </a:lnTo>
                <a:lnTo>
                  <a:pt x="440" y="13458"/>
                </a:lnTo>
                <a:lnTo>
                  <a:pt x="269" y="13849"/>
                </a:lnTo>
                <a:lnTo>
                  <a:pt x="123" y="14239"/>
                </a:lnTo>
                <a:lnTo>
                  <a:pt x="49" y="14679"/>
                </a:lnTo>
                <a:lnTo>
                  <a:pt x="1" y="15119"/>
                </a:lnTo>
                <a:lnTo>
                  <a:pt x="49" y="15167"/>
                </a:lnTo>
                <a:lnTo>
                  <a:pt x="245" y="15265"/>
                </a:lnTo>
                <a:lnTo>
                  <a:pt x="416" y="15338"/>
                </a:lnTo>
                <a:lnTo>
                  <a:pt x="636" y="15436"/>
                </a:lnTo>
                <a:lnTo>
                  <a:pt x="904" y="15534"/>
                </a:lnTo>
                <a:lnTo>
                  <a:pt x="1271" y="15607"/>
                </a:lnTo>
                <a:lnTo>
                  <a:pt x="1710" y="15705"/>
                </a:lnTo>
                <a:lnTo>
                  <a:pt x="2223" y="15802"/>
                </a:lnTo>
                <a:lnTo>
                  <a:pt x="2834" y="15876"/>
                </a:lnTo>
                <a:lnTo>
                  <a:pt x="3566" y="15973"/>
                </a:lnTo>
                <a:lnTo>
                  <a:pt x="4397" y="16022"/>
                </a:lnTo>
                <a:lnTo>
                  <a:pt x="5325" y="16071"/>
                </a:lnTo>
                <a:lnTo>
                  <a:pt x="6399" y="16096"/>
                </a:lnTo>
                <a:lnTo>
                  <a:pt x="7621" y="16120"/>
                </a:lnTo>
                <a:lnTo>
                  <a:pt x="8817" y="16096"/>
                </a:lnTo>
                <a:lnTo>
                  <a:pt x="9892" y="16071"/>
                </a:lnTo>
                <a:lnTo>
                  <a:pt x="10844" y="16022"/>
                </a:lnTo>
                <a:lnTo>
                  <a:pt x="11675" y="15973"/>
                </a:lnTo>
                <a:lnTo>
                  <a:pt x="12408" y="15876"/>
                </a:lnTo>
                <a:lnTo>
                  <a:pt x="13018" y="15802"/>
                </a:lnTo>
                <a:lnTo>
                  <a:pt x="13555" y="15705"/>
                </a:lnTo>
                <a:lnTo>
                  <a:pt x="13995" y="15607"/>
                </a:lnTo>
                <a:lnTo>
                  <a:pt x="14361" y="15534"/>
                </a:lnTo>
                <a:lnTo>
                  <a:pt x="14654" y="15436"/>
                </a:lnTo>
                <a:lnTo>
                  <a:pt x="14874" y="15338"/>
                </a:lnTo>
                <a:lnTo>
                  <a:pt x="15045" y="15265"/>
                </a:lnTo>
                <a:lnTo>
                  <a:pt x="15216" y="15167"/>
                </a:lnTo>
                <a:lnTo>
                  <a:pt x="15289" y="15119"/>
                </a:lnTo>
                <a:lnTo>
                  <a:pt x="15241" y="14655"/>
                </a:lnTo>
                <a:lnTo>
                  <a:pt x="15167" y="14215"/>
                </a:lnTo>
                <a:lnTo>
                  <a:pt x="15045" y="13800"/>
                </a:lnTo>
                <a:lnTo>
                  <a:pt x="14874" y="13409"/>
                </a:lnTo>
                <a:lnTo>
                  <a:pt x="14630" y="13043"/>
                </a:lnTo>
                <a:lnTo>
                  <a:pt x="14361" y="12701"/>
                </a:lnTo>
                <a:lnTo>
                  <a:pt x="14044" y="12408"/>
                </a:lnTo>
                <a:lnTo>
                  <a:pt x="13678" y="12115"/>
                </a:lnTo>
                <a:lnTo>
                  <a:pt x="13287" y="11846"/>
                </a:lnTo>
                <a:lnTo>
                  <a:pt x="12847" y="11626"/>
                </a:lnTo>
                <a:lnTo>
                  <a:pt x="12359" y="11406"/>
                </a:lnTo>
                <a:lnTo>
                  <a:pt x="11846" y="11235"/>
                </a:lnTo>
                <a:lnTo>
                  <a:pt x="11284" y="11064"/>
                </a:lnTo>
                <a:lnTo>
                  <a:pt x="10698" y="10942"/>
                </a:lnTo>
                <a:lnTo>
                  <a:pt x="10063" y="10820"/>
                </a:lnTo>
                <a:lnTo>
                  <a:pt x="9428" y="10747"/>
                </a:lnTo>
                <a:lnTo>
                  <a:pt x="9110" y="10722"/>
                </a:lnTo>
                <a:lnTo>
                  <a:pt x="9110" y="9623"/>
                </a:lnTo>
                <a:lnTo>
                  <a:pt x="9428" y="9404"/>
                </a:lnTo>
                <a:lnTo>
                  <a:pt x="9745" y="9159"/>
                </a:lnTo>
                <a:lnTo>
                  <a:pt x="10039" y="8891"/>
                </a:lnTo>
                <a:lnTo>
                  <a:pt x="10332" y="8598"/>
                </a:lnTo>
                <a:lnTo>
                  <a:pt x="10576" y="8256"/>
                </a:lnTo>
                <a:lnTo>
                  <a:pt x="10796" y="7889"/>
                </a:lnTo>
                <a:lnTo>
                  <a:pt x="11015" y="7523"/>
                </a:lnTo>
                <a:lnTo>
                  <a:pt x="11186" y="7108"/>
                </a:lnTo>
                <a:lnTo>
                  <a:pt x="11260" y="7132"/>
                </a:lnTo>
                <a:lnTo>
                  <a:pt x="11406" y="7132"/>
                </a:lnTo>
                <a:lnTo>
                  <a:pt x="11528" y="7059"/>
                </a:lnTo>
                <a:lnTo>
                  <a:pt x="11650" y="6961"/>
                </a:lnTo>
                <a:lnTo>
                  <a:pt x="11748" y="6790"/>
                </a:lnTo>
                <a:lnTo>
                  <a:pt x="11846" y="6619"/>
                </a:lnTo>
                <a:lnTo>
                  <a:pt x="11944" y="6400"/>
                </a:lnTo>
                <a:lnTo>
                  <a:pt x="11992" y="6155"/>
                </a:lnTo>
                <a:lnTo>
                  <a:pt x="12041" y="5887"/>
                </a:lnTo>
                <a:lnTo>
                  <a:pt x="12066" y="5642"/>
                </a:lnTo>
                <a:lnTo>
                  <a:pt x="12041" y="5398"/>
                </a:lnTo>
                <a:lnTo>
                  <a:pt x="12017" y="5203"/>
                </a:lnTo>
                <a:lnTo>
                  <a:pt x="11968" y="5007"/>
                </a:lnTo>
                <a:lnTo>
                  <a:pt x="11919" y="4836"/>
                </a:lnTo>
                <a:lnTo>
                  <a:pt x="11846" y="4690"/>
                </a:lnTo>
                <a:lnTo>
                  <a:pt x="11748" y="4592"/>
                </a:lnTo>
                <a:lnTo>
                  <a:pt x="11626" y="4519"/>
                </a:lnTo>
                <a:lnTo>
                  <a:pt x="11699" y="4153"/>
                </a:lnTo>
                <a:lnTo>
                  <a:pt x="11724" y="3811"/>
                </a:lnTo>
                <a:lnTo>
                  <a:pt x="11724" y="3493"/>
                </a:lnTo>
                <a:lnTo>
                  <a:pt x="11724" y="3200"/>
                </a:lnTo>
                <a:lnTo>
                  <a:pt x="11699" y="2907"/>
                </a:lnTo>
                <a:lnTo>
                  <a:pt x="11650" y="2638"/>
                </a:lnTo>
                <a:lnTo>
                  <a:pt x="11577" y="2394"/>
                </a:lnTo>
                <a:lnTo>
                  <a:pt x="11504" y="2150"/>
                </a:lnTo>
                <a:lnTo>
                  <a:pt x="11406" y="1930"/>
                </a:lnTo>
                <a:lnTo>
                  <a:pt x="11309" y="1710"/>
                </a:lnTo>
                <a:lnTo>
                  <a:pt x="11186" y="1515"/>
                </a:lnTo>
                <a:lnTo>
                  <a:pt x="11040" y="1344"/>
                </a:lnTo>
                <a:lnTo>
                  <a:pt x="10893" y="1173"/>
                </a:lnTo>
                <a:lnTo>
                  <a:pt x="10747" y="1026"/>
                </a:lnTo>
                <a:lnTo>
                  <a:pt x="10429" y="758"/>
                </a:lnTo>
                <a:lnTo>
                  <a:pt x="10063" y="562"/>
                </a:lnTo>
                <a:lnTo>
                  <a:pt x="9697" y="367"/>
                </a:lnTo>
                <a:lnTo>
                  <a:pt x="9330" y="245"/>
                </a:lnTo>
                <a:lnTo>
                  <a:pt x="8964" y="147"/>
                </a:lnTo>
                <a:lnTo>
                  <a:pt x="8598" y="74"/>
                </a:lnTo>
                <a:lnTo>
                  <a:pt x="8256" y="25"/>
                </a:lnTo>
                <a:lnTo>
                  <a:pt x="7938" y="1"/>
                </a:lnTo>
                <a:close/>
              </a:path>
            </a:pathLst>
          </a:custGeom>
          <a:solidFill>
            <a:srgbClr val="3A3F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3A3F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10" name="Google Shape;4542;p39">
            <a:extLst>
              <a:ext uri="{FF2B5EF4-FFF2-40B4-BE49-F238E27FC236}">
                <a16:creationId xmlns:a16="http://schemas.microsoft.com/office/drawing/2014/main" xmlns="" id="{85DEE723-FB44-A942-A362-0F5046A9E820}"/>
              </a:ext>
            </a:extLst>
          </p:cNvPr>
          <p:cNvGrpSpPr/>
          <p:nvPr/>
        </p:nvGrpSpPr>
        <p:grpSpPr>
          <a:xfrm>
            <a:off x="7737661" y="3697253"/>
            <a:ext cx="351204" cy="324661"/>
            <a:chOff x="5975075" y="2327500"/>
            <a:chExt cx="420100" cy="388350"/>
          </a:xfrm>
        </p:grpSpPr>
        <p:sp>
          <p:nvSpPr>
            <p:cNvPr id="411" name="Google Shape;4543;p39">
              <a:extLst>
                <a:ext uri="{FF2B5EF4-FFF2-40B4-BE49-F238E27FC236}">
                  <a16:creationId xmlns:a16="http://schemas.microsoft.com/office/drawing/2014/main" xmlns="" id="{0452937C-17A9-D842-A1E8-D236FA2E0923}"/>
                </a:ext>
              </a:extLst>
            </p:cNvPr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544;p39">
              <a:extLst>
                <a:ext uri="{FF2B5EF4-FFF2-40B4-BE49-F238E27FC236}">
                  <a16:creationId xmlns:a16="http://schemas.microsoft.com/office/drawing/2014/main" xmlns="" id="{6ED6B23D-EF1D-A34F-98AC-0CEFF0C2B6E8}"/>
                </a:ext>
              </a:extLst>
            </p:cNvPr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3" name="Google Shape;4545;p39">
            <a:extLst>
              <a:ext uri="{FF2B5EF4-FFF2-40B4-BE49-F238E27FC236}">
                <a16:creationId xmlns:a16="http://schemas.microsoft.com/office/drawing/2014/main" xmlns="" id="{152EF73B-3351-464A-99AD-73ABF463242F}"/>
              </a:ext>
            </a:extLst>
          </p:cNvPr>
          <p:cNvGrpSpPr/>
          <p:nvPr/>
        </p:nvGrpSpPr>
        <p:grpSpPr>
          <a:xfrm>
            <a:off x="8369071" y="3687555"/>
            <a:ext cx="215437" cy="351204"/>
            <a:chOff x="6730350" y="2315900"/>
            <a:chExt cx="257700" cy="420100"/>
          </a:xfrm>
        </p:grpSpPr>
        <p:sp>
          <p:nvSpPr>
            <p:cNvPr id="414" name="Google Shape;4546;p39">
              <a:extLst>
                <a:ext uri="{FF2B5EF4-FFF2-40B4-BE49-F238E27FC236}">
                  <a16:creationId xmlns:a16="http://schemas.microsoft.com/office/drawing/2014/main" xmlns="" id="{8636BCB4-A28D-4947-91E9-D62D6A42A14D}"/>
                </a:ext>
              </a:extLst>
            </p:cNvPr>
            <p:cNvSpPr/>
            <p:nvPr/>
          </p:nvSpPr>
          <p:spPr>
            <a:xfrm>
              <a:off x="6807900" y="2671250"/>
              <a:ext cx="102600" cy="22625"/>
            </a:xfrm>
            <a:custGeom>
              <a:avLst/>
              <a:gdLst/>
              <a:ahLst/>
              <a:cxnLst/>
              <a:rect l="l" t="t" r="r" b="b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547;p39">
              <a:extLst>
                <a:ext uri="{FF2B5EF4-FFF2-40B4-BE49-F238E27FC236}">
                  <a16:creationId xmlns:a16="http://schemas.microsoft.com/office/drawing/2014/main" xmlns="" id="{BEE43570-EDB8-CD46-9B2B-3CEB75CB5279}"/>
                </a:ext>
              </a:extLst>
            </p:cNvPr>
            <p:cNvSpPr/>
            <p:nvPr/>
          </p:nvSpPr>
          <p:spPr>
            <a:xfrm>
              <a:off x="6807900" y="2636450"/>
              <a:ext cx="102600" cy="22625"/>
            </a:xfrm>
            <a:custGeom>
              <a:avLst/>
              <a:gdLst/>
              <a:ahLst/>
              <a:cxnLst/>
              <a:rect l="l" t="t" r="r" b="b"/>
              <a:pathLst>
                <a:path w="4104" h="905" extrusionOk="0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548;p39">
              <a:extLst>
                <a:ext uri="{FF2B5EF4-FFF2-40B4-BE49-F238E27FC236}">
                  <a16:creationId xmlns:a16="http://schemas.microsoft.com/office/drawing/2014/main" xmlns="" id="{60AB1977-00B7-BA49-8BC3-56662156B091}"/>
                </a:ext>
              </a:extLst>
            </p:cNvPr>
            <p:cNvSpPr/>
            <p:nvPr/>
          </p:nvSpPr>
          <p:spPr>
            <a:xfrm>
              <a:off x="6807900" y="2706075"/>
              <a:ext cx="102600" cy="29925"/>
            </a:xfrm>
            <a:custGeom>
              <a:avLst/>
              <a:gdLst/>
              <a:ahLst/>
              <a:cxnLst/>
              <a:rect l="l" t="t" r="r" b="b"/>
              <a:pathLst>
                <a:path w="4104" h="1197" extrusionOk="0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549;p39">
              <a:extLst>
                <a:ext uri="{FF2B5EF4-FFF2-40B4-BE49-F238E27FC236}">
                  <a16:creationId xmlns:a16="http://schemas.microsoft.com/office/drawing/2014/main" xmlns="" id="{4AF7CE8B-66A0-5148-8888-23B7F58C16BC}"/>
                </a:ext>
              </a:extLst>
            </p:cNvPr>
            <p:cNvSpPr/>
            <p:nvPr/>
          </p:nvSpPr>
          <p:spPr>
            <a:xfrm>
              <a:off x="6811575" y="2463675"/>
              <a:ext cx="95275" cy="160600"/>
            </a:xfrm>
            <a:custGeom>
              <a:avLst/>
              <a:gdLst/>
              <a:ahLst/>
              <a:cxnLst/>
              <a:rect l="l" t="t" r="r" b="b"/>
              <a:pathLst>
                <a:path w="3811" h="6424" extrusionOk="0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550;p39">
              <a:extLst>
                <a:ext uri="{FF2B5EF4-FFF2-40B4-BE49-F238E27FC236}">
                  <a16:creationId xmlns:a16="http://schemas.microsoft.com/office/drawing/2014/main" xmlns="" id="{436573AB-0A81-2E4D-B340-CDB6BC0F1F8F}"/>
                </a:ext>
              </a:extLst>
            </p:cNvPr>
            <p:cNvSpPr/>
            <p:nvPr/>
          </p:nvSpPr>
          <p:spPr>
            <a:xfrm>
              <a:off x="6730350" y="2315900"/>
              <a:ext cx="257700" cy="308375"/>
            </a:xfrm>
            <a:custGeom>
              <a:avLst/>
              <a:gdLst/>
              <a:ahLst/>
              <a:cxnLst/>
              <a:rect l="l" t="t" r="r" b="b"/>
              <a:pathLst>
                <a:path w="10308" h="12335" extrusionOk="0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9" name="Google Shape;4551;p39">
            <a:extLst>
              <a:ext uri="{FF2B5EF4-FFF2-40B4-BE49-F238E27FC236}">
                <a16:creationId xmlns:a16="http://schemas.microsoft.com/office/drawing/2014/main" xmlns="" id="{B6007C7D-32E8-7C4A-8263-21AC60B26C4A}"/>
              </a:ext>
            </a:extLst>
          </p:cNvPr>
          <p:cNvGrpSpPr/>
          <p:nvPr/>
        </p:nvGrpSpPr>
        <p:grpSpPr>
          <a:xfrm>
            <a:off x="3350416" y="4224037"/>
            <a:ext cx="109265" cy="398166"/>
            <a:chOff x="727175" y="2957625"/>
            <a:chExt cx="130700" cy="476275"/>
          </a:xfrm>
        </p:grpSpPr>
        <p:sp>
          <p:nvSpPr>
            <p:cNvPr id="420" name="Google Shape;4552;p39">
              <a:extLst>
                <a:ext uri="{FF2B5EF4-FFF2-40B4-BE49-F238E27FC236}">
                  <a16:creationId xmlns:a16="http://schemas.microsoft.com/office/drawing/2014/main" xmlns="" id="{53FA14D3-11AA-4940-AB93-0593FE004B23}"/>
                </a:ext>
              </a:extLst>
            </p:cNvPr>
            <p:cNvSpPr/>
            <p:nvPr/>
          </p:nvSpPr>
          <p:spPr>
            <a:xfrm>
              <a:off x="727175" y="2957625"/>
              <a:ext cx="130700" cy="476275"/>
            </a:xfrm>
            <a:custGeom>
              <a:avLst/>
              <a:gdLst/>
              <a:ahLst/>
              <a:cxnLst/>
              <a:rect l="l" t="t" r="r" b="b"/>
              <a:pathLst>
                <a:path w="5228" h="19051" extrusionOk="0">
                  <a:moveTo>
                    <a:pt x="2614" y="489"/>
                  </a:moveTo>
                  <a:lnTo>
                    <a:pt x="2858" y="538"/>
                  </a:lnTo>
                  <a:lnTo>
                    <a:pt x="3102" y="611"/>
                  </a:lnTo>
                  <a:lnTo>
                    <a:pt x="3322" y="709"/>
                  </a:lnTo>
                  <a:lnTo>
                    <a:pt x="3493" y="880"/>
                  </a:lnTo>
                  <a:lnTo>
                    <a:pt x="3664" y="1051"/>
                  </a:lnTo>
                  <a:lnTo>
                    <a:pt x="3762" y="1270"/>
                  </a:lnTo>
                  <a:lnTo>
                    <a:pt x="3835" y="1490"/>
                  </a:lnTo>
                  <a:lnTo>
                    <a:pt x="3859" y="1759"/>
                  </a:lnTo>
                  <a:lnTo>
                    <a:pt x="3859" y="14483"/>
                  </a:lnTo>
                  <a:lnTo>
                    <a:pt x="3884" y="14581"/>
                  </a:lnTo>
                  <a:lnTo>
                    <a:pt x="3908" y="14679"/>
                  </a:lnTo>
                  <a:lnTo>
                    <a:pt x="3957" y="14776"/>
                  </a:lnTo>
                  <a:lnTo>
                    <a:pt x="4030" y="14850"/>
                  </a:lnTo>
                  <a:lnTo>
                    <a:pt x="4177" y="14996"/>
                  </a:lnTo>
                  <a:lnTo>
                    <a:pt x="4324" y="15167"/>
                  </a:lnTo>
                  <a:lnTo>
                    <a:pt x="4446" y="15363"/>
                  </a:lnTo>
                  <a:lnTo>
                    <a:pt x="4543" y="15558"/>
                  </a:lnTo>
                  <a:lnTo>
                    <a:pt x="4641" y="15778"/>
                  </a:lnTo>
                  <a:lnTo>
                    <a:pt x="4690" y="15973"/>
                  </a:lnTo>
                  <a:lnTo>
                    <a:pt x="4714" y="16193"/>
                  </a:lnTo>
                  <a:lnTo>
                    <a:pt x="4739" y="16437"/>
                  </a:lnTo>
                  <a:lnTo>
                    <a:pt x="4714" y="16633"/>
                  </a:lnTo>
                  <a:lnTo>
                    <a:pt x="4690" y="16852"/>
                  </a:lnTo>
                  <a:lnTo>
                    <a:pt x="4641" y="17048"/>
                  </a:lnTo>
                  <a:lnTo>
                    <a:pt x="4568" y="17243"/>
                  </a:lnTo>
                  <a:lnTo>
                    <a:pt x="4470" y="17438"/>
                  </a:lnTo>
                  <a:lnTo>
                    <a:pt x="4372" y="17609"/>
                  </a:lnTo>
                  <a:lnTo>
                    <a:pt x="4250" y="17780"/>
                  </a:lnTo>
                  <a:lnTo>
                    <a:pt x="4104" y="17927"/>
                  </a:lnTo>
                  <a:lnTo>
                    <a:pt x="3957" y="18073"/>
                  </a:lnTo>
                  <a:lnTo>
                    <a:pt x="3811" y="18196"/>
                  </a:lnTo>
                  <a:lnTo>
                    <a:pt x="3615" y="18293"/>
                  </a:lnTo>
                  <a:lnTo>
                    <a:pt x="3444" y="18391"/>
                  </a:lnTo>
                  <a:lnTo>
                    <a:pt x="3249" y="18464"/>
                  </a:lnTo>
                  <a:lnTo>
                    <a:pt x="3029" y="18513"/>
                  </a:lnTo>
                  <a:lnTo>
                    <a:pt x="2834" y="18538"/>
                  </a:lnTo>
                  <a:lnTo>
                    <a:pt x="2614" y="18562"/>
                  </a:lnTo>
                  <a:lnTo>
                    <a:pt x="2394" y="18538"/>
                  </a:lnTo>
                  <a:lnTo>
                    <a:pt x="2174" y="18513"/>
                  </a:lnTo>
                  <a:lnTo>
                    <a:pt x="1979" y="18464"/>
                  </a:lnTo>
                  <a:lnTo>
                    <a:pt x="1784" y="18391"/>
                  </a:lnTo>
                  <a:lnTo>
                    <a:pt x="1613" y="18293"/>
                  </a:lnTo>
                  <a:lnTo>
                    <a:pt x="1417" y="18196"/>
                  </a:lnTo>
                  <a:lnTo>
                    <a:pt x="1271" y="18073"/>
                  </a:lnTo>
                  <a:lnTo>
                    <a:pt x="1124" y="17927"/>
                  </a:lnTo>
                  <a:lnTo>
                    <a:pt x="978" y="17780"/>
                  </a:lnTo>
                  <a:lnTo>
                    <a:pt x="855" y="17609"/>
                  </a:lnTo>
                  <a:lnTo>
                    <a:pt x="758" y="17438"/>
                  </a:lnTo>
                  <a:lnTo>
                    <a:pt x="660" y="17243"/>
                  </a:lnTo>
                  <a:lnTo>
                    <a:pt x="587" y="17048"/>
                  </a:lnTo>
                  <a:lnTo>
                    <a:pt x="538" y="16852"/>
                  </a:lnTo>
                  <a:lnTo>
                    <a:pt x="514" y="16633"/>
                  </a:lnTo>
                  <a:lnTo>
                    <a:pt x="489" y="16437"/>
                  </a:lnTo>
                  <a:lnTo>
                    <a:pt x="514" y="16193"/>
                  </a:lnTo>
                  <a:lnTo>
                    <a:pt x="538" y="15973"/>
                  </a:lnTo>
                  <a:lnTo>
                    <a:pt x="587" y="15778"/>
                  </a:lnTo>
                  <a:lnTo>
                    <a:pt x="684" y="15558"/>
                  </a:lnTo>
                  <a:lnTo>
                    <a:pt x="782" y="15363"/>
                  </a:lnTo>
                  <a:lnTo>
                    <a:pt x="904" y="15167"/>
                  </a:lnTo>
                  <a:lnTo>
                    <a:pt x="1051" y="14996"/>
                  </a:lnTo>
                  <a:lnTo>
                    <a:pt x="1197" y="14850"/>
                  </a:lnTo>
                  <a:lnTo>
                    <a:pt x="1271" y="14776"/>
                  </a:lnTo>
                  <a:lnTo>
                    <a:pt x="1319" y="14679"/>
                  </a:lnTo>
                  <a:lnTo>
                    <a:pt x="1344" y="14581"/>
                  </a:lnTo>
                  <a:lnTo>
                    <a:pt x="1368" y="14483"/>
                  </a:lnTo>
                  <a:lnTo>
                    <a:pt x="1368" y="1759"/>
                  </a:lnTo>
                  <a:lnTo>
                    <a:pt x="1393" y="1490"/>
                  </a:lnTo>
                  <a:lnTo>
                    <a:pt x="1466" y="1270"/>
                  </a:lnTo>
                  <a:lnTo>
                    <a:pt x="1564" y="1051"/>
                  </a:lnTo>
                  <a:lnTo>
                    <a:pt x="1735" y="880"/>
                  </a:lnTo>
                  <a:lnTo>
                    <a:pt x="1906" y="709"/>
                  </a:lnTo>
                  <a:lnTo>
                    <a:pt x="2125" y="611"/>
                  </a:lnTo>
                  <a:lnTo>
                    <a:pt x="2370" y="538"/>
                  </a:lnTo>
                  <a:lnTo>
                    <a:pt x="2614" y="489"/>
                  </a:lnTo>
                  <a:close/>
                  <a:moveTo>
                    <a:pt x="2614" y="0"/>
                  </a:moveTo>
                  <a:lnTo>
                    <a:pt x="2443" y="25"/>
                  </a:lnTo>
                  <a:lnTo>
                    <a:pt x="2272" y="49"/>
                  </a:lnTo>
                  <a:lnTo>
                    <a:pt x="2101" y="98"/>
                  </a:lnTo>
                  <a:lnTo>
                    <a:pt x="1930" y="147"/>
                  </a:lnTo>
                  <a:lnTo>
                    <a:pt x="1784" y="220"/>
                  </a:lnTo>
                  <a:lnTo>
                    <a:pt x="1637" y="318"/>
                  </a:lnTo>
                  <a:lnTo>
                    <a:pt x="1515" y="416"/>
                  </a:lnTo>
                  <a:lnTo>
                    <a:pt x="1393" y="513"/>
                  </a:lnTo>
                  <a:lnTo>
                    <a:pt x="1271" y="635"/>
                  </a:lnTo>
                  <a:lnTo>
                    <a:pt x="1173" y="782"/>
                  </a:lnTo>
                  <a:lnTo>
                    <a:pt x="1075" y="928"/>
                  </a:lnTo>
                  <a:lnTo>
                    <a:pt x="1002" y="1075"/>
                  </a:lnTo>
                  <a:lnTo>
                    <a:pt x="953" y="1246"/>
                  </a:lnTo>
                  <a:lnTo>
                    <a:pt x="904" y="1393"/>
                  </a:lnTo>
                  <a:lnTo>
                    <a:pt x="880" y="1588"/>
                  </a:lnTo>
                  <a:lnTo>
                    <a:pt x="880" y="1759"/>
                  </a:lnTo>
                  <a:lnTo>
                    <a:pt x="880" y="14483"/>
                  </a:lnTo>
                  <a:lnTo>
                    <a:pt x="684" y="14679"/>
                  </a:lnTo>
                  <a:lnTo>
                    <a:pt x="514" y="14874"/>
                  </a:lnTo>
                  <a:lnTo>
                    <a:pt x="367" y="15094"/>
                  </a:lnTo>
                  <a:lnTo>
                    <a:pt x="245" y="15338"/>
                  </a:lnTo>
                  <a:lnTo>
                    <a:pt x="147" y="15607"/>
                  </a:lnTo>
                  <a:lnTo>
                    <a:pt x="74" y="15875"/>
                  </a:lnTo>
                  <a:lnTo>
                    <a:pt x="25" y="16144"/>
                  </a:lnTo>
                  <a:lnTo>
                    <a:pt x="1" y="16437"/>
                  </a:lnTo>
                  <a:lnTo>
                    <a:pt x="25" y="16681"/>
                  </a:lnTo>
                  <a:lnTo>
                    <a:pt x="49" y="16950"/>
                  </a:lnTo>
                  <a:lnTo>
                    <a:pt x="123" y="17194"/>
                  </a:lnTo>
                  <a:lnTo>
                    <a:pt x="196" y="17438"/>
                  </a:lnTo>
                  <a:lnTo>
                    <a:pt x="318" y="17683"/>
                  </a:lnTo>
                  <a:lnTo>
                    <a:pt x="440" y="17878"/>
                  </a:lnTo>
                  <a:lnTo>
                    <a:pt x="611" y="18098"/>
                  </a:lnTo>
                  <a:lnTo>
                    <a:pt x="758" y="18269"/>
                  </a:lnTo>
                  <a:lnTo>
                    <a:pt x="953" y="18440"/>
                  </a:lnTo>
                  <a:lnTo>
                    <a:pt x="1149" y="18586"/>
                  </a:lnTo>
                  <a:lnTo>
                    <a:pt x="1368" y="18733"/>
                  </a:lnTo>
                  <a:lnTo>
                    <a:pt x="1588" y="18831"/>
                  </a:lnTo>
                  <a:lnTo>
                    <a:pt x="1832" y="18928"/>
                  </a:lnTo>
                  <a:lnTo>
                    <a:pt x="2077" y="18977"/>
                  </a:lnTo>
                  <a:lnTo>
                    <a:pt x="2345" y="19026"/>
                  </a:lnTo>
                  <a:lnTo>
                    <a:pt x="2614" y="19050"/>
                  </a:lnTo>
                  <a:lnTo>
                    <a:pt x="2883" y="19026"/>
                  </a:lnTo>
                  <a:lnTo>
                    <a:pt x="3151" y="18977"/>
                  </a:lnTo>
                  <a:lnTo>
                    <a:pt x="3395" y="18928"/>
                  </a:lnTo>
                  <a:lnTo>
                    <a:pt x="3640" y="18831"/>
                  </a:lnTo>
                  <a:lnTo>
                    <a:pt x="3859" y="18733"/>
                  </a:lnTo>
                  <a:lnTo>
                    <a:pt x="4079" y="18586"/>
                  </a:lnTo>
                  <a:lnTo>
                    <a:pt x="4275" y="18440"/>
                  </a:lnTo>
                  <a:lnTo>
                    <a:pt x="4470" y="18269"/>
                  </a:lnTo>
                  <a:lnTo>
                    <a:pt x="4617" y="18098"/>
                  </a:lnTo>
                  <a:lnTo>
                    <a:pt x="4788" y="17878"/>
                  </a:lnTo>
                  <a:lnTo>
                    <a:pt x="4910" y="17683"/>
                  </a:lnTo>
                  <a:lnTo>
                    <a:pt x="5032" y="17438"/>
                  </a:lnTo>
                  <a:lnTo>
                    <a:pt x="5105" y="17194"/>
                  </a:lnTo>
                  <a:lnTo>
                    <a:pt x="5178" y="16950"/>
                  </a:lnTo>
                  <a:lnTo>
                    <a:pt x="5203" y="16681"/>
                  </a:lnTo>
                  <a:lnTo>
                    <a:pt x="5227" y="16437"/>
                  </a:lnTo>
                  <a:lnTo>
                    <a:pt x="5203" y="16144"/>
                  </a:lnTo>
                  <a:lnTo>
                    <a:pt x="5154" y="15875"/>
                  </a:lnTo>
                  <a:lnTo>
                    <a:pt x="5081" y="15607"/>
                  </a:lnTo>
                  <a:lnTo>
                    <a:pt x="4983" y="15338"/>
                  </a:lnTo>
                  <a:lnTo>
                    <a:pt x="4861" y="15094"/>
                  </a:lnTo>
                  <a:lnTo>
                    <a:pt x="4714" y="14874"/>
                  </a:lnTo>
                  <a:lnTo>
                    <a:pt x="4543" y="14679"/>
                  </a:lnTo>
                  <a:lnTo>
                    <a:pt x="4348" y="14483"/>
                  </a:lnTo>
                  <a:lnTo>
                    <a:pt x="4348" y="1759"/>
                  </a:lnTo>
                  <a:lnTo>
                    <a:pt x="4348" y="1588"/>
                  </a:lnTo>
                  <a:lnTo>
                    <a:pt x="4324" y="1393"/>
                  </a:lnTo>
                  <a:lnTo>
                    <a:pt x="4275" y="1246"/>
                  </a:lnTo>
                  <a:lnTo>
                    <a:pt x="4226" y="1075"/>
                  </a:lnTo>
                  <a:lnTo>
                    <a:pt x="4153" y="928"/>
                  </a:lnTo>
                  <a:lnTo>
                    <a:pt x="4055" y="782"/>
                  </a:lnTo>
                  <a:lnTo>
                    <a:pt x="3957" y="635"/>
                  </a:lnTo>
                  <a:lnTo>
                    <a:pt x="3835" y="513"/>
                  </a:lnTo>
                  <a:lnTo>
                    <a:pt x="3713" y="416"/>
                  </a:lnTo>
                  <a:lnTo>
                    <a:pt x="3591" y="318"/>
                  </a:lnTo>
                  <a:lnTo>
                    <a:pt x="3444" y="220"/>
                  </a:lnTo>
                  <a:lnTo>
                    <a:pt x="3298" y="147"/>
                  </a:lnTo>
                  <a:lnTo>
                    <a:pt x="3127" y="98"/>
                  </a:lnTo>
                  <a:lnTo>
                    <a:pt x="2956" y="49"/>
                  </a:lnTo>
                  <a:lnTo>
                    <a:pt x="2785" y="25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553;p39">
              <a:extLst>
                <a:ext uri="{FF2B5EF4-FFF2-40B4-BE49-F238E27FC236}">
                  <a16:creationId xmlns:a16="http://schemas.microsoft.com/office/drawing/2014/main" xmlns="" id="{AB56F9C3-A1DB-994B-8D8B-72654A86CBD5}"/>
                </a:ext>
              </a:extLst>
            </p:cNvPr>
            <p:cNvSpPr/>
            <p:nvPr/>
          </p:nvSpPr>
          <p:spPr>
            <a:xfrm>
              <a:off x="751600" y="3090125"/>
              <a:ext cx="81850" cy="319350"/>
            </a:xfrm>
            <a:custGeom>
              <a:avLst/>
              <a:gdLst/>
              <a:ahLst/>
              <a:cxnLst/>
              <a:rect l="l" t="t" r="r" b="b"/>
              <a:pathLst>
                <a:path w="3274" h="12774" extrusionOk="0">
                  <a:moveTo>
                    <a:pt x="880" y="0"/>
                  </a:moveTo>
                  <a:lnTo>
                    <a:pt x="880" y="9183"/>
                  </a:lnTo>
                  <a:lnTo>
                    <a:pt x="855" y="9379"/>
                  </a:lnTo>
                  <a:lnTo>
                    <a:pt x="782" y="9574"/>
                  </a:lnTo>
                  <a:lnTo>
                    <a:pt x="684" y="9745"/>
                  </a:lnTo>
                  <a:lnTo>
                    <a:pt x="538" y="9916"/>
                  </a:lnTo>
                  <a:lnTo>
                    <a:pt x="416" y="10038"/>
                  </a:lnTo>
                  <a:lnTo>
                    <a:pt x="318" y="10160"/>
                  </a:lnTo>
                  <a:lnTo>
                    <a:pt x="220" y="10307"/>
                  </a:lnTo>
                  <a:lnTo>
                    <a:pt x="147" y="10453"/>
                  </a:lnTo>
                  <a:lnTo>
                    <a:pt x="74" y="10624"/>
                  </a:lnTo>
                  <a:lnTo>
                    <a:pt x="49" y="10795"/>
                  </a:lnTo>
                  <a:lnTo>
                    <a:pt x="1" y="10966"/>
                  </a:lnTo>
                  <a:lnTo>
                    <a:pt x="1" y="11137"/>
                  </a:lnTo>
                  <a:lnTo>
                    <a:pt x="1" y="11284"/>
                  </a:lnTo>
                  <a:lnTo>
                    <a:pt x="25" y="11455"/>
                  </a:lnTo>
                  <a:lnTo>
                    <a:pt x="74" y="11601"/>
                  </a:lnTo>
                  <a:lnTo>
                    <a:pt x="123" y="11772"/>
                  </a:lnTo>
                  <a:lnTo>
                    <a:pt x="196" y="11894"/>
                  </a:lnTo>
                  <a:lnTo>
                    <a:pt x="294" y="12041"/>
                  </a:lnTo>
                  <a:lnTo>
                    <a:pt x="367" y="12163"/>
                  </a:lnTo>
                  <a:lnTo>
                    <a:pt x="489" y="12285"/>
                  </a:lnTo>
                  <a:lnTo>
                    <a:pt x="587" y="12383"/>
                  </a:lnTo>
                  <a:lnTo>
                    <a:pt x="733" y="12480"/>
                  </a:lnTo>
                  <a:lnTo>
                    <a:pt x="855" y="12554"/>
                  </a:lnTo>
                  <a:lnTo>
                    <a:pt x="1002" y="12627"/>
                  </a:lnTo>
                  <a:lnTo>
                    <a:pt x="1148" y="12700"/>
                  </a:lnTo>
                  <a:lnTo>
                    <a:pt x="1319" y="12725"/>
                  </a:lnTo>
                  <a:lnTo>
                    <a:pt x="1466" y="12749"/>
                  </a:lnTo>
                  <a:lnTo>
                    <a:pt x="1637" y="12773"/>
                  </a:lnTo>
                  <a:lnTo>
                    <a:pt x="1808" y="12749"/>
                  </a:lnTo>
                  <a:lnTo>
                    <a:pt x="1954" y="12725"/>
                  </a:lnTo>
                  <a:lnTo>
                    <a:pt x="2125" y="12700"/>
                  </a:lnTo>
                  <a:lnTo>
                    <a:pt x="2272" y="12627"/>
                  </a:lnTo>
                  <a:lnTo>
                    <a:pt x="2418" y="12554"/>
                  </a:lnTo>
                  <a:lnTo>
                    <a:pt x="2541" y="12480"/>
                  </a:lnTo>
                  <a:lnTo>
                    <a:pt x="2687" y="12383"/>
                  </a:lnTo>
                  <a:lnTo>
                    <a:pt x="2785" y="12285"/>
                  </a:lnTo>
                  <a:lnTo>
                    <a:pt x="2907" y="12163"/>
                  </a:lnTo>
                  <a:lnTo>
                    <a:pt x="2980" y="12041"/>
                  </a:lnTo>
                  <a:lnTo>
                    <a:pt x="3078" y="11894"/>
                  </a:lnTo>
                  <a:lnTo>
                    <a:pt x="3151" y="11772"/>
                  </a:lnTo>
                  <a:lnTo>
                    <a:pt x="3200" y="11601"/>
                  </a:lnTo>
                  <a:lnTo>
                    <a:pt x="3249" y="11455"/>
                  </a:lnTo>
                  <a:lnTo>
                    <a:pt x="3273" y="11284"/>
                  </a:lnTo>
                  <a:lnTo>
                    <a:pt x="3273" y="11137"/>
                  </a:lnTo>
                  <a:lnTo>
                    <a:pt x="3273" y="10966"/>
                  </a:lnTo>
                  <a:lnTo>
                    <a:pt x="3224" y="10795"/>
                  </a:lnTo>
                  <a:lnTo>
                    <a:pt x="3200" y="10624"/>
                  </a:lnTo>
                  <a:lnTo>
                    <a:pt x="3127" y="10453"/>
                  </a:lnTo>
                  <a:lnTo>
                    <a:pt x="3053" y="10307"/>
                  </a:lnTo>
                  <a:lnTo>
                    <a:pt x="2956" y="10160"/>
                  </a:lnTo>
                  <a:lnTo>
                    <a:pt x="2858" y="10038"/>
                  </a:lnTo>
                  <a:lnTo>
                    <a:pt x="2736" y="9916"/>
                  </a:lnTo>
                  <a:lnTo>
                    <a:pt x="2589" y="9745"/>
                  </a:lnTo>
                  <a:lnTo>
                    <a:pt x="2492" y="9574"/>
                  </a:lnTo>
                  <a:lnTo>
                    <a:pt x="2418" y="9379"/>
                  </a:lnTo>
                  <a:lnTo>
                    <a:pt x="2394" y="9183"/>
                  </a:lnTo>
                  <a:lnTo>
                    <a:pt x="2394" y="8255"/>
                  </a:lnTo>
                  <a:lnTo>
                    <a:pt x="2052" y="8255"/>
                  </a:lnTo>
                  <a:lnTo>
                    <a:pt x="1954" y="8231"/>
                  </a:lnTo>
                  <a:lnTo>
                    <a:pt x="1881" y="8182"/>
                  </a:lnTo>
                  <a:lnTo>
                    <a:pt x="1832" y="8109"/>
                  </a:lnTo>
                  <a:lnTo>
                    <a:pt x="1808" y="8011"/>
                  </a:lnTo>
                  <a:lnTo>
                    <a:pt x="1832" y="7913"/>
                  </a:lnTo>
                  <a:lnTo>
                    <a:pt x="1881" y="7840"/>
                  </a:lnTo>
                  <a:lnTo>
                    <a:pt x="1954" y="7791"/>
                  </a:lnTo>
                  <a:lnTo>
                    <a:pt x="2052" y="7767"/>
                  </a:lnTo>
                  <a:lnTo>
                    <a:pt x="2394" y="7767"/>
                  </a:lnTo>
                  <a:lnTo>
                    <a:pt x="2394" y="6912"/>
                  </a:lnTo>
                  <a:lnTo>
                    <a:pt x="2052" y="6912"/>
                  </a:lnTo>
                  <a:lnTo>
                    <a:pt x="1954" y="6888"/>
                  </a:lnTo>
                  <a:lnTo>
                    <a:pt x="1881" y="6839"/>
                  </a:lnTo>
                  <a:lnTo>
                    <a:pt x="1832" y="6765"/>
                  </a:lnTo>
                  <a:lnTo>
                    <a:pt x="1808" y="6668"/>
                  </a:lnTo>
                  <a:lnTo>
                    <a:pt x="1832" y="6570"/>
                  </a:lnTo>
                  <a:lnTo>
                    <a:pt x="1881" y="6497"/>
                  </a:lnTo>
                  <a:lnTo>
                    <a:pt x="1954" y="6448"/>
                  </a:lnTo>
                  <a:lnTo>
                    <a:pt x="2052" y="6423"/>
                  </a:lnTo>
                  <a:lnTo>
                    <a:pt x="2394" y="6423"/>
                  </a:lnTo>
                  <a:lnTo>
                    <a:pt x="2394" y="5569"/>
                  </a:lnTo>
                  <a:lnTo>
                    <a:pt x="2052" y="5569"/>
                  </a:lnTo>
                  <a:lnTo>
                    <a:pt x="1954" y="5544"/>
                  </a:lnTo>
                  <a:lnTo>
                    <a:pt x="1881" y="5495"/>
                  </a:lnTo>
                  <a:lnTo>
                    <a:pt x="1832" y="5422"/>
                  </a:lnTo>
                  <a:lnTo>
                    <a:pt x="1808" y="5324"/>
                  </a:lnTo>
                  <a:lnTo>
                    <a:pt x="1832" y="5227"/>
                  </a:lnTo>
                  <a:lnTo>
                    <a:pt x="1881" y="5153"/>
                  </a:lnTo>
                  <a:lnTo>
                    <a:pt x="1954" y="5105"/>
                  </a:lnTo>
                  <a:lnTo>
                    <a:pt x="2052" y="5080"/>
                  </a:lnTo>
                  <a:lnTo>
                    <a:pt x="2394" y="5080"/>
                  </a:lnTo>
                  <a:lnTo>
                    <a:pt x="2394" y="4225"/>
                  </a:lnTo>
                  <a:lnTo>
                    <a:pt x="2052" y="4225"/>
                  </a:lnTo>
                  <a:lnTo>
                    <a:pt x="1954" y="4201"/>
                  </a:lnTo>
                  <a:lnTo>
                    <a:pt x="1881" y="4152"/>
                  </a:lnTo>
                  <a:lnTo>
                    <a:pt x="1832" y="4079"/>
                  </a:lnTo>
                  <a:lnTo>
                    <a:pt x="1808" y="3981"/>
                  </a:lnTo>
                  <a:lnTo>
                    <a:pt x="1832" y="3883"/>
                  </a:lnTo>
                  <a:lnTo>
                    <a:pt x="1881" y="3810"/>
                  </a:lnTo>
                  <a:lnTo>
                    <a:pt x="1954" y="3761"/>
                  </a:lnTo>
                  <a:lnTo>
                    <a:pt x="2052" y="3737"/>
                  </a:lnTo>
                  <a:lnTo>
                    <a:pt x="2394" y="3737"/>
                  </a:lnTo>
                  <a:lnTo>
                    <a:pt x="2394" y="2882"/>
                  </a:lnTo>
                  <a:lnTo>
                    <a:pt x="2052" y="2882"/>
                  </a:lnTo>
                  <a:lnTo>
                    <a:pt x="1954" y="2858"/>
                  </a:lnTo>
                  <a:lnTo>
                    <a:pt x="1881" y="2809"/>
                  </a:lnTo>
                  <a:lnTo>
                    <a:pt x="1832" y="2736"/>
                  </a:lnTo>
                  <a:lnTo>
                    <a:pt x="1808" y="2638"/>
                  </a:lnTo>
                  <a:lnTo>
                    <a:pt x="1832" y="2540"/>
                  </a:lnTo>
                  <a:lnTo>
                    <a:pt x="1881" y="2467"/>
                  </a:lnTo>
                  <a:lnTo>
                    <a:pt x="1954" y="2418"/>
                  </a:lnTo>
                  <a:lnTo>
                    <a:pt x="2052" y="2394"/>
                  </a:lnTo>
                  <a:lnTo>
                    <a:pt x="2394" y="2394"/>
                  </a:lnTo>
                  <a:lnTo>
                    <a:pt x="2394" y="1539"/>
                  </a:lnTo>
                  <a:lnTo>
                    <a:pt x="2052" y="1539"/>
                  </a:lnTo>
                  <a:lnTo>
                    <a:pt x="1954" y="1514"/>
                  </a:lnTo>
                  <a:lnTo>
                    <a:pt x="1881" y="1466"/>
                  </a:lnTo>
                  <a:lnTo>
                    <a:pt x="1832" y="1392"/>
                  </a:lnTo>
                  <a:lnTo>
                    <a:pt x="1808" y="1295"/>
                  </a:lnTo>
                  <a:lnTo>
                    <a:pt x="1832" y="1197"/>
                  </a:lnTo>
                  <a:lnTo>
                    <a:pt x="1881" y="1124"/>
                  </a:lnTo>
                  <a:lnTo>
                    <a:pt x="1954" y="1075"/>
                  </a:lnTo>
                  <a:lnTo>
                    <a:pt x="2052" y="1050"/>
                  </a:lnTo>
                  <a:lnTo>
                    <a:pt x="2394" y="1050"/>
                  </a:lnTo>
                  <a:lnTo>
                    <a:pt x="2394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2" name="Google Shape;4554;p39">
            <a:extLst>
              <a:ext uri="{FF2B5EF4-FFF2-40B4-BE49-F238E27FC236}">
                <a16:creationId xmlns:a16="http://schemas.microsoft.com/office/drawing/2014/main" xmlns="" id="{8A20F935-788A-F948-AF61-EF9CAF9BAC5B}"/>
              </a:ext>
            </a:extLst>
          </p:cNvPr>
          <p:cNvSpPr/>
          <p:nvPr/>
        </p:nvSpPr>
        <p:spPr>
          <a:xfrm>
            <a:off x="4364735" y="4208311"/>
            <a:ext cx="334860" cy="429809"/>
          </a:xfrm>
          <a:custGeom>
            <a:avLst/>
            <a:gdLst/>
            <a:ahLst/>
            <a:cxnLst/>
            <a:rect l="l" t="t" r="r" b="b"/>
            <a:pathLst>
              <a:path w="16022" h="20565" extrusionOk="0">
                <a:moveTo>
                  <a:pt x="14434" y="1588"/>
                </a:moveTo>
                <a:lnTo>
                  <a:pt x="14434" y="17683"/>
                </a:lnTo>
                <a:lnTo>
                  <a:pt x="1588" y="17683"/>
                </a:lnTo>
                <a:lnTo>
                  <a:pt x="1588" y="1588"/>
                </a:lnTo>
                <a:close/>
                <a:moveTo>
                  <a:pt x="8011" y="18293"/>
                </a:moveTo>
                <a:lnTo>
                  <a:pt x="8182" y="18318"/>
                </a:lnTo>
                <a:lnTo>
                  <a:pt x="8328" y="18366"/>
                </a:lnTo>
                <a:lnTo>
                  <a:pt x="8475" y="18440"/>
                </a:lnTo>
                <a:lnTo>
                  <a:pt x="8597" y="18537"/>
                </a:lnTo>
                <a:lnTo>
                  <a:pt x="8695" y="18660"/>
                </a:lnTo>
                <a:lnTo>
                  <a:pt x="8768" y="18806"/>
                </a:lnTo>
                <a:lnTo>
                  <a:pt x="8817" y="18953"/>
                </a:lnTo>
                <a:lnTo>
                  <a:pt x="8841" y="19124"/>
                </a:lnTo>
                <a:lnTo>
                  <a:pt x="8817" y="19295"/>
                </a:lnTo>
                <a:lnTo>
                  <a:pt x="8768" y="19441"/>
                </a:lnTo>
                <a:lnTo>
                  <a:pt x="8695" y="19588"/>
                </a:lnTo>
                <a:lnTo>
                  <a:pt x="8597" y="19710"/>
                </a:lnTo>
                <a:lnTo>
                  <a:pt x="8475" y="19807"/>
                </a:lnTo>
                <a:lnTo>
                  <a:pt x="8328" y="19881"/>
                </a:lnTo>
                <a:lnTo>
                  <a:pt x="8182" y="19930"/>
                </a:lnTo>
                <a:lnTo>
                  <a:pt x="8011" y="19954"/>
                </a:lnTo>
                <a:lnTo>
                  <a:pt x="7840" y="19930"/>
                </a:lnTo>
                <a:lnTo>
                  <a:pt x="7693" y="19881"/>
                </a:lnTo>
                <a:lnTo>
                  <a:pt x="7547" y="19807"/>
                </a:lnTo>
                <a:lnTo>
                  <a:pt x="7425" y="19710"/>
                </a:lnTo>
                <a:lnTo>
                  <a:pt x="7327" y="19588"/>
                </a:lnTo>
                <a:lnTo>
                  <a:pt x="7254" y="19441"/>
                </a:lnTo>
                <a:lnTo>
                  <a:pt x="7205" y="19295"/>
                </a:lnTo>
                <a:lnTo>
                  <a:pt x="7181" y="19124"/>
                </a:lnTo>
                <a:lnTo>
                  <a:pt x="7205" y="18953"/>
                </a:lnTo>
                <a:lnTo>
                  <a:pt x="7254" y="18806"/>
                </a:lnTo>
                <a:lnTo>
                  <a:pt x="7327" y="18660"/>
                </a:lnTo>
                <a:lnTo>
                  <a:pt x="7425" y="18537"/>
                </a:lnTo>
                <a:lnTo>
                  <a:pt x="7547" y="18440"/>
                </a:lnTo>
                <a:lnTo>
                  <a:pt x="7693" y="18366"/>
                </a:lnTo>
                <a:lnTo>
                  <a:pt x="7840" y="18318"/>
                </a:lnTo>
                <a:lnTo>
                  <a:pt x="8011" y="18293"/>
                </a:lnTo>
                <a:close/>
                <a:moveTo>
                  <a:pt x="1270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7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7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70" y="20565"/>
                </a:lnTo>
                <a:lnTo>
                  <a:pt x="14752" y="20565"/>
                </a:lnTo>
                <a:lnTo>
                  <a:pt x="14996" y="20540"/>
                </a:lnTo>
                <a:lnTo>
                  <a:pt x="15240" y="20467"/>
                </a:lnTo>
                <a:lnTo>
                  <a:pt x="15460" y="20345"/>
                </a:lnTo>
                <a:lnTo>
                  <a:pt x="15655" y="20198"/>
                </a:lnTo>
                <a:lnTo>
                  <a:pt x="15802" y="20003"/>
                </a:lnTo>
                <a:lnTo>
                  <a:pt x="15924" y="19783"/>
                </a:lnTo>
                <a:lnTo>
                  <a:pt x="15997" y="19539"/>
                </a:lnTo>
                <a:lnTo>
                  <a:pt x="16022" y="19270"/>
                </a:lnTo>
                <a:lnTo>
                  <a:pt x="16022" y="1295"/>
                </a:lnTo>
                <a:lnTo>
                  <a:pt x="15997" y="1026"/>
                </a:lnTo>
                <a:lnTo>
                  <a:pt x="15924" y="782"/>
                </a:lnTo>
                <a:lnTo>
                  <a:pt x="15802" y="562"/>
                </a:lnTo>
                <a:lnTo>
                  <a:pt x="15655" y="367"/>
                </a:lnTo>
                <a:lnTo>
                  <a:pt x="15460" y="220"/>
                </a:lnTo>
                <a:lnTo>
                  <a:pt x="15240" y="98"/>
                </a:lnTo>
                <a:lnTo>
                  <a:pt x="14996" y="25"/>
                </a:lnTo>
                <a:lnTo>
                  <a:pt x="14752" y="0"/>
                </a:lnTo>
                <a:close/>
              </a:path>
            </a:pathLst>
          </a:custGeom>
          <a:solidFill>
            <a:srgbClr val="3A3F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3A3F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3" name="Google Shape;4555;p39">
            <a:extLst>
              <a:ext uri="{FF2B5EF4-FFF2-40B4-BE49-F238E27FC236}">
                <a16:creationId xmlns:a16="http://schemas.microsoft.com/office/drawing/2014/main" xmlns="" id="{370AC14F-AE5C-F144-A296-DF6891F8B8E6}"/>
              </a:ext>
            </a:extLst>
          </p:cNvPr>
          <p:cNvSpPr/>
          <p:nvPr/>
        </p:nvSpPr>
        <p:spPr>
          <a:xfrm>
            <a:off x="3844576" y="4208311"/>
            <a:ext cx="248083" cy="429809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3A3F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3A3F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24" name="Google Shape;4556;p39">
            <a:extLst>
              <a:ext uri="{FF2B5EF4-FFF2-40B4-BE49-F238E27FC236}">
                <a16:creationId xmlns:a16="http://schemas.microsoft.com/office/drawing/2014/main" xmlns="" id="{3570DA3B-914E-8144-91BE-325FE0B0B1BF}"/>
              </a:ext>
            </a:extLst>
          </p:cNvPr>
          <p:cNvGrpSpPr/>
          <p:nvPr/>
        </p:nvGrpSpPr>
        <p:grpSpPr>
          <a:xfrm>
            <a:off x="4902158" y="4236786"/>
            <a:ext cx="386943" cy="372647"/>
            <a:chOff x="2583325" y="2972875"/>
            <a:chExt cx="462850" cy="445750"/>
          </a:xfrm>
        </p:grpSpPr>
        <p:sp>
          <p:nvSpPr>
            <p:cNvPr id="425" name="Google Shape;4557;p39">
              <a:extLst>
                <a:ext uri="{FF2B5EF4-FFF2-40B4-BE49-F238E27FC236}">
                  <a16:creationId xmlns:a16="http://schemas.microsoft.com/office/drawing/2014/main" xmlns="" id="{FDB39B1E-1A83-B04B-81CA-99F2A6ABA5AF}"/>
                </a:ext>
              </a:extLst>
            </p:cNvPr>
            <p:cNvSpPr/>
            <p:nvPr/>
          </p:nvSpPr>
          <p:spPr>
            <a:xfrm>
              <a:off x="2701775" y="3323350"/>
              <a:ext cx="225950" cy="95275"/>
            </a:xfrm>
            <a:custGeom>
              <a:avLst/>
              <a:gdLst/>
              <a:ahLst/>
              <a:cxnLst/>
              <a:rect l="l" t="t" r="r" b="b"/>
              <a:pathLst>
                <a:path w="9038" h="3811" extrusionOk="0">
                  <a:moveTo>
                    <a:pt x="2956" y="1"/>
                  </a:moveTo>
                  <a:lnTo>
                    <a:pt x="2956" y="2956"/>
                  </a:lnTo>
                  <a:lnTo>
                    <a:pt x="685" y="2956"/>
                  </a:lnTo>
                  <a:lnTo>
                    <a:pt x="514" y="3005"/>
                  </a:lnTo>
                  <a:lnTo>
                    <a:pt x="367" y="3103"/>
                  </a:lnTo>
                  <a:lnTo>
                    <a:pt x="245" y="3200"/>
                  </a:lnTo>
                  <a:lnTo>
                    <a:pt x="147" y="3322"/>
                  </a:lnTo>
                  <a:lnTo>
                    <a:pt x="50" y="3469"/>
                  </a:lnTo>
                  <a:lnTo>
                    <a:pt x="1" y="3640"/>
                  </a:lnTo>
                  <a:lnTo>
                    <a:pt x="1" y="3811"/>
                  </a:lnTo>
                  <a:lnTo>
                    <a:pt x="9037" y="3811"/>
                  </a:lnTo>
                  <a:lnTo>
                    <a:pt x="9037" y="3640"/>
                  </a:lnTo>
                  <a:lnTo>
                    <a:pt x="8988" y="3469"/>
                  </a:lnTo>
                  <a:lnTo>
                    <a:pt x="8891" y="3322"/>
                  </a:lnTo>
                  <a:lnTo>
                    <a:pt x="8793" y="3200"/>
                  </a:lnTo>
                  <a:lnTo>
                    <a:pt x="8671" y="3103"/>
                  </a:lnTo>
                  <a:lnTo>
                    <a:pt x="8524" y="3005"/>
                  </a:lnTo>
                  <a:lnTo>
                    <a:pt x="8353" y="2956"/>
                  </a:lnTo>
                  <a:lnTo>
                    <a:pt x="6082" y="2956"/>
                  </a:lnTo>
                  <a:lnTo>
                    <a:pt x="6082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558;p39">
              <a:extLst>
                <a:ext uri="{FF2B5EF4-FFF2-40B4-BE49-F238E27FC236}">
                  <a16:creationId xmlns:a16="http://schemas.microsoft.com/office/drawing/2014/main" xmlns="" id="{912F81F4-5294-1147-9072-13DB7563E6D9}"/>
                </a:ext>
              </a:extLst>
            </p:cNvPr>
            <p:cNvSpPr/>
            <p:nvPr/>
          </p:nvSpPr>
          <p:spPr>
            <a:xfrm>
              <a:off x="2583325" y="2972875"/>
              <a:ext cx="462850" cy="337075"/>
            </a:xfrm>
            <a:custGeom>
              <a:avLst/>
              <a:gdLst/>
              <a:ahLst/>
              <a:cxnLst/>
              <a:rect l="l" t="t" r="r" b="b"/>
              <a:pathLst>
                <a:path w="18514" h="13483" extrusionOk="0">
                  <a:moveTo>
                    <a:pt x="17048" y="1466"/>
                  </a:moveTo>
                  <a:lnTo>
                    <a:pt x="17048" y="12017"/>
                  </a:lnTo>
                  <a:lnTo>
                    <a:pt x="1466" y="12017"/>
                  </a:lnTo>
                  <a:lnTo>
                    <a:pt x="1466" y="1466"/>
                  </a:lnTo>
                  <a:close/>
                  <a:moveTo>
                    <a:pt x="391" y="1"/>
                  </a:moveTo>
                  <a:lnTo>
                    <a:pt x="318" y="50"/>
                  </a:lnTo>
                  <a:lnTo>
                    <a:pt x="220" y="74"/>
                  </a:lnTo>
                  <a:lnTo>
                    <a:pt x="147" y="148"/>
                  </a:lnTo>
                  <a:lnTo>
                    <a:pt x="98" y="221"/>
                  </a:lnTo>
                  <a:lnTo>
                    <a:pt x="49" y="294"/>
                  </a:lnTo>
                  <a:lnTo>
                    <a:pt x="25" y="392"/>
                  </a:lnTo>
                  <a:lnTo>
                    <a:pt x="1" y="489"/>
                  </a:lnTo>
                  <a:lnTo>
                    <a:pt x="1" y="12994"/>
                  </a:lnTo>
                  <a:lnTo>
                    <a:pt x="25" y="13092"/>
                  </a:lnTo>
                  <a:lnTo>
                    <a:pt x="49" y="13189"/>
                  </a:lnTo>
                  <a:lnTo>
                    <a:pt x="98" y="13263"/>
                  </a:lnTo>
                  <a:lnTo>
                    <a:pt x="147" y="13336"/>
                  </a:lnTo>
                  <a:lnTo>
                    <a:pt x="220" y="13409"/>
                  </a:lnTo>
                  <a:lnTo>
                    <a:pt x="318" y="13434"/>
                  </a:lnTo>
                  <a:lnTo>
                    <a:pt x="391" y="13483"/>
                  </a:lnTo>
                  <a:lnTo>
                    <a:pt x="18123" y="13483"/>
                  </a:lnTo>
                  <a:lnTo>
                    <a:pt x="18196" y="13434"/>
                  </a:lnTo>
                  <a:lnTo>
                    <a:pt x="18293" y="13409"/>
                  </a:lnTo>
                  <a:lnTo>
                    <a:pt x="18367" y="13336"/>
                  </a:lnTo>
                  <a:lnTo>
                    <a:pt x="18416" y="13263"/>
                  </a:lnTo>
                  <a:lnTo>
                    <a:pt x="18464" y="13189"/>
                  </a:lnTo>
                  <a:lnTo>
                    <a:pt x="18489" y="13092"/>
                  </a:lnTo>
                  <a:lnTo>
                    <a:pt x="18513" y="12994"/>
                  </a:lnTo>
                  <a:lnTo>
                    <a:pt x="18513" y="489"/>
                  </a:lnTo>
                  <a:lnTo>
                    <a:pt x="18489" y="392"/>
                  </a:lnTo>
                  <a:lnTo>
                    <a:pt x="18464" y="294"/>
                  </a:lnTo>
                  <a:lnTo>
                    <a:pt x="18416" y="221"/>
                  </a:lnTo>
                  <a:lnTo>
                    <a:pt x="18367" y="148"/>
                  </a:lnTo>
                  <a:lnTo>
                    <a:pt x="18293" y="74"/>
                  </a:lnTo>
                  <a:lnTo>
                    <a:pt x="18196" y="50"/>
                  </a:lnTo>
                  <a:lnTo>
                    <a:pt x="18123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7" name="Google Shape;4559;p39">
            <a:extLst>
              <a:ext uri="{FF2B5EF4-FFF2-40B4-BE49-F238E27FC236}">
                <a16:creationId xmlns:a16="http://schemas.microsoft.com/office/drawing/2014/main" xmlns="" id="{FC783A76-632B-3745-924F-39929A6D11DF}"/>
              </a:ext>
            </a:extLst>
          </p:cNvPr>
          <p:cNvGrpSpPr/>
          <p:nvPr/>
        </p:nvGrpSpPr>
        <p:grpSpPr>
          <a:xfrm>
            <a:off x="5452413" y="4292443"/>
            <a:ext cx="413486" cy="261355"/>
            <a:chOff x="3241525" y="3039450"/>
            <a:chExt cx="494600" cy="312625"/>
          </a:xfrm>
        </p:grpSpPr>
        <p:sp>
          <p:nvSpPr>
            <p:cNvPr id="428" name="Google Shape;4560;p39">
              <a:extLst>
                <a:ext uri="{FF2B5EF4-FFF2-40B4-BE49-F238E27FC236}">
                  <a16:creationId xmlns:a16="http://schemas.microsoft.com/office/drawing/2014/main" xmlns="" id="{81B2FD3C-D595-3845-AF8D-11D5498952C0}"/>
                </a:ext>
              </a:extLst>
            </p:cNvPr>
            <p:cNvSpPr/>
            <p:nvPr/>
          </p:nvSpPr>
          <p:spPr>
            <a:xfrm>
              <a:off x="3241525" y="3039450"/>
              <a:ext cx="494600" cy="312625"/>
            </a:xfrm>
            <a:custGeom>
              <a:avLst/>
              <a:gdLst/>
              <a:ahLst/>
              <a:cxnLst/>
              <a:rect l="l" t="t" r="r" b="b"/>
              <a:pathLst>
                <a:path w="19784" h="12505" extrusionOk="0">
                  <a:moveTo>
                    <a:pt x="9892" y="977"/>
                  </a:moveTo>
                  <a:lnTo>
                    <a:pt x="10356" y="1001"/>
                  </a:lnTo>
                  <a:lnTo>
                    <a:pt x="10796" y="1050"/>
                  </a:lnTo>
                  <a:lnTo>
                    <a:pt x="11235" y="1124"/>
                  </a:lnTo>
                  <a:lnTo>
                    <a:pt x="11675" y="1221"/>
                  </a:lnTo>
                  <a:lnTo>
                    <a:pt x="12090" y="1343"/>
                  </a:lnTo>
                  <a:lnTo>
                    <a:pt x="12505" y="1490"/>
                  </a:lnTo>
                  <a:lnTo>
                    <a:pt x="12920" y="1661"/>
                  </a:lnTo>
                  <a:lnTo>
                    <a:pt x="13311" y="1832"/>
                  </a:lnTo>
                  <a:lnTo>
                    <a:pt x="13702" y="2027"/>
                  </a:lnTo>
                  <a:lnTo>
                    <a:pt x="14068" y="2223"/>
                  </a:lnTo>
                  <a:lnTo>
                    <a:pt x="14752" y="2662"/>
                  </a:lnTo>
                  <a:lnTo>
                    <a:pt x="15412" y="3126"/>
                  </a:lnTo>
                  <a:lnTo>
                    <a:pt x="15973" y="3590"/>
                  </a:lnTo>
                  <a:lnTo>
                    <a:pt x="16462" y="4005"/>
                  </a:lnTo>
                  <a:lnTo>
                    <a:pt x="16901" y="4421"/>
                  </a:lnTo>
                  <a:lnTo>
                    <a:pt x="17292" y="4811"/>
                  </a:lnTo>
                  <a:lnTo>
                    <a:pt x="17634" y="5178"/>
                  </a:lnTo>
                  <a:lnTo>
                    <a:pt x="18196" y="5813"/>
                  </a:lnTo>
                  <a:lnTo>
                    <a:pt x="18562" y="6252"/>
                  </a:lnTo>
                  <a:lnTo>
                    <a:pt x="18196" y="6692"/>
                  </a:lnTo>
                  <a:lnTo>
                    <a:pt x="17634" y="7327"/>
                  </a:lnTo>
                  <a:lnTo>
                    <a:pt x="17292" y="7693"/>
                  </a:lnTo>
                  <a:lnTo>
                    <a:pt x="16901" y="8084"/>
                  </a:lnTo>
                  <a:lnTo>
                    <a:pt x="16462" y="8499"/>
                  </a:lnTo>
                  <a:lnTo>
                    <a:pt x="15973" y="8915"/>
                  </a:lnTo>
                  <a:lnTo>
                    <a:pt x="15412" y="9379"/>
                  </a:lnTo>
                  <a:lnTo>
                    <a:pt x="14752" y="9843"/>
                  </a:lnTo>
                  <a:lnTo>
                    <a:pt x="14068" y="10282"/>
                  </a:lnTo>
                  <a:lnTo>
                    <a:pt x="13702" y="10478"/>
                  </a:lnTo>
                  <a:lnTo>
                    <a:pt x="13311" y="10673"/>
                  </a:lnTo>
                  <a:lnTo>
                    <a:pt x="12920" y="10844"/>
                  </a:lnTo>
                  <a:lnTo>
                    <a:pt x="12505" y="11015"/>
                  </a:lnTo>
                  <a:lnTo>
                    <a:pt x="12090" y="11161"/>
                  </a:lnTo>
                  <a:lnTo>
                    <a:pt x="11675" y="11284"/>
                  </a:lnTo>
                  <a:lnTo>
                    <a:pt x="11235" y="11381"/>
                  </a:lnTo>
                  <a:lnTo>
                    <a:pt x="10796" y="11455"/>
                  </a:lnTo>
                  <a:lnTo>
                    <a:pt x="10356" y="11503"/>
                  </a:lnTo>
                  <a:lnTo>
                    <a:pt x="9892" y="11528"/>
                  </a:lnTo>
                  <a:lnTo>
                    <a:pt x="9477" y="11528"/>
                  </a:lnTo>
                  <a:lnTo>
                    <a:pt x="9086" y="11479"/>
                  </a:lnTo>
                  <a:lnTo>
                    <a:pt x="8695" y="11430"/>
                  </a:lnTo>
                  <a:lnTo>
                    <a:pt x="8304" y="11332"/>
                  </a:lnTo>
                  <a:lnTo>
                    <a:pt x="7914" y="11235"/>
                  </a:lnTo>
                  <a:lnTo>
                    <a:pt x="7523" y="11113"/>
                  </a:lnTo>
                  <a:lnTo>
                    <a:pt x="7157" y="10990"/>
                  </a:lnTo>
                  <a:lnTo>
                    <a:pt x="6790" y="10844"/>
                  </a:lnTo>
                  <a:lnTo>
                    <a:pt x="6448" y="10673"/>
                  </a:lnTo>
                  <a:lnTo>
                    <a:pt x="6082" y="10502"/>
                  </a:lnTo>
                  <a:lnTo>
                    <a:pt x="5423" y="10111"/>
                  </a:lnTo>
                  <a:lnTo>
                    <a:pt x="4788" y="9696"/>
                  </a:lnTo>
                  <a:lnTo>
                    <a:pt x="4201" y="9232"/>
                  </a:lnTo>
                  <a:lnTo>
                    <a:pt x="3640" y="8792"/>
                  </a:lnTo>
                  <a:lnTo>
                    <a:pt x="3127" y="8328"/>
                  </a:lnTo>
                  <a:lnTo>
                    <a:pt x="2663" y="7889"/>
                  </a:lnTo>
                  <a:lnTo>
                    <a:pt x="2272" y="7474"/>
                  </a:lnTo>
                  <a:lnTo>
                    <a:pt x="1613" y="6741"/>
                  </a:lnTo>
                  <a:lnTo>
                    <a:pt x="1222" y="6252"/>
                  </a:lnTo>
                  <a:lnTo>
                    <a:pt x="1613" y="5764"/>
                  </a:lnTo>
                  <a:lnTo>
                    <a:pt x="2272" y="5031"/>
                  </a:lnTo>
                  <a:lnTo>
                    <a:pt x="2663" y="4616"/>
                  </a:lnTo>
                  <a:lnTo>
                    <a:pt x="3127" y="4176"/>
                  </a:lnTo>
                  <a:lnTo>
                    <a:pt x="3640" y="3712"/>
                  </a:lnTo>
                  <a:lnTo>
                    <a:pt x="4201" y="3273"/>
                  </a:lnTo>
                  <a:lnTo>
                    <a:pt x="4788" y="2833"/>
                  </a:lnTo>
                  <a:lnTo>
                    <a:pt x="5423" y="2394"/>
                  </a:lnTo>
                  <a:lnTo>
                    <a:pt x="6082" y="2003"/>
                  </a:lnTo>
                  <a:lnTo>
                    <a:pt x="6448" y="1832"/>
                  </a:lnTo>
                  <a:lnTo>
                    <a:pt x="6790" y="1661"/>
                  </a:lnTo>
                  <a:lnTo>
                    <a:pt x="7157" y="1514"/>
                  </a:lnTo>
                  <a:lnTo>
                    <a:pt x="7523" y="1392"/>
                  </a:lnTo>
                  <a:lnTo>
                    <a:pt x="7914" y="1270"/>
                  </a:lnTo>
                  <a:lnTo>
                    <a:pt x="8304" y="1172"/>
                  </a:lnTo>
                  <a:lnTo>
                    <a:pt x="8695" y="1075"/>
                  </a:lnTo>
                  <a:lnTo>
                    <a:pt x="9086" y="1026"/>
                  </a:lnTo>
                  <a:lnTo>
                    <a:pt x="9477" y="977"/>
                  </a:lnTo>
                  <a:close/>
                  <a:moveTo>
                    <a:pt x="9892" y="0"/>
                  </a:moveTo>
                  <a:lnTo>
                    <a:pt x="9404" y="25"/>
                  </a:lnTo>
                  <a:lnTo>
                    <a:pt x="8915" y="73"/>
                  </a:lnTo>
                  <a:lnTo>
                    <a:pt x="8451" y="147"/>
                  </a:lnTo>
                  <a:lnTo>
                    <a:pt x="7963" y="244"/>
                  </a:lnTo>
                  <a:lnTo>
                    <a:pt x="7523" y="366"/>
                  </a:lnTo>
                  <a:lnTo>
                    <a:pt x="7059" y="513"/>
                  </a:lnTo>
                  <a:lnTo>
                    <a:pt x="6619" y="684"/>
                  </a:lnTo>
                  <a:lnTo>
                    <a:pt x="6204" y="879"/>
                  </a:lnTo>
                  <a:lnTo>
                    <a:pt x="5765" y="1075"/>
                  </a:lnTo>
                  <a:lnTo>
                    <a:pt x="5374" y="1295"/>
                  </a:lnTo>
                  <a:lnTo>
                    <a:pt x="4959" y="1539"/>
                  </a:lnTo>
                  <a:lnTo>
                    <a:pt x="4592" y="1783"/>
                  </a:lnTo>
                  <a:lnTo>
                    <a:pt x="3860" y="2296"/>
                  </a:lnTo>
                  <a:lnTo>
                    <a:pt x="3176" y="2833"/>
                  </a:lnTo>
                  <a:lnTo>
                    <a:pt x="2565" y="3370"/>
                  </a:lnTo>
                  <a:lnTo>
                    <a:pt x="2028" y="3883"/>
                  </a:lnTo>
                  <a:lnTo>
                    <a:pt x="1539" y="4372"/>
                  </a:lnTo>
                  <a:lnTo>
                    <a:pt x="1149" y="4836"/>
                  </a:lnTo>
                  <a:lnTo>
                    <a:pt x="562" y="5520"/>
                  </a:lnTo>
                  <a:lnTo>
                    <a:pt x="318" y="5837"/>
                  </a:lnTo>
                  <a:lnTo>
                    <a:pt x="1" y="6252"/>
                  </a:lnTo>
                  <a:lnTo>
                    <a:pt x="318" y="6668"/>
                  </a:lnTo>
                  <a:lnTo>
                    <a:pt x="562" y="6985"/>
                  </a:lnTo>
                  <a:lnTo>
                    <a:pt x="1149" y="7669"/>
                  </a:lnTo>
                  <a:lnTo>
                    <a:pt x="1539" y="8133"/>
                  </a:lnTo>
                  <a:lnTo>
                    <a:pt x="2028" y="8621"/>
                  </a:lnTo>
                  <a:lnTo>
                    <a:pt x="2565" y="9134"/>
                  </a:lnTo>
                  <a:lnTo>
                    <a:pt x="3176" y="9672"/>
                  </a:lnTo>
                  <a:lnTo>
                    <a:pt x="3860" y="10209"/>
                  </a:lnTo>
                  <a:lnTo>
                    <a:pt x="4592" y="10722"/>
                  </a:lnTo>
                  <a:lnTo>
                    <a:pt x="4959" y="10966"/>
                  </a:lnTo>
                  <a:lnTo>
                    <a:pt x="5374" y="11210"/>
                  </a:lnTo>
                  <a:lnTo>
                    <a:pt x="5765" y="11430"/>
                  </a:lnTo>
                  <a:lnTo>
                    <a:pt x="6204" y="11625"/>
                  </a:lnTo>
                  <a:lnTo>
                    <a:pt x="6619" y="11821"/>
                  </a:lnTo>
                  <a:lnTo>
                    <a:pt x="7059" y="11992"/>
                  </a:lnTo>
                  <a:lnTo>
                    <a:pt x="7523" y="12138"/>
                  </a:lnTo>
                  <a:lnTo>
                    <a:pt x="7963" y="12260"/>
                  </a:lnTo>
                  <a:lnTo>
                    <a:pt x="8451" y="12358"/>
                  </a:lnTo>
                  <a:lnTo>
                    <a:pt x="8915" y="12431"/>
                  </a:lnTo>
                  <a:lnTo>
                    <a:pt x="9404" y="12480"/>
                  </a:lnTo>
                  <a:lnTo>
                    <a:pt x="9892" y="12505"/>
                  </a:lnTo>
                  <a:lnTo>
                    <a:pt x="10380" y="12480"/>
                  </a:lnTo>
                  <a:lnTo>
                    <a:pt x="10869" y="12431"/>
                  </a:lnTo>
                  <a:lnTo>
                    <a:pt x="11333" y="12358"/>
                  </a:lnTo>
                  <a:lnTo>
                    <a:pt x="11821" y="12260"/>
                  </a:lnTo>
                  <a:lnTo>
                    <a:pt x="12261" y="12138"/>
                  </a:lnTo>
                  <a:lnTo>
                    <a:pt x="12725" y="11992"/>
                  </a:lnTo>
                  <a:lnTo>
                    <a:pt x="13165" y="11821"/>
                  </a:lnTo>
                  <a:lnTo>
                    <a:pt x="13580" y="11625"/>
                  </a:lnTo>
                  <a:lnTo>
                    <a:pt x="14019" y="11430"/>
                  </a:lnTo>
                  <a:lnTo>
                    <a:pt x="14410" y="11210"/>
                  </a:lnTo>
                  <a:lnTo>
                    <a:pt x="14825" y="10966"/>
                  </a:lnTo>
                  <a:lnTo>
                    <a:pt x="15192" y="10722"/>
                  </a:lnTo>
                  <a:lnTo>
                    <a:pt x="15924" y="10209"/>
                  </a:lnTo>
                  <a:lnTo>
                    <a:pt x="16608" y="9672"/>
                  </a:lnTo>
                  <a:lnTo>
                    <a:pt x="17219" y="9134"/>
                  </a:lnTo>
                  <a:lnTo>
                    <a:pt x="17756" y="8621"/>
                  </a:lnTo>
                  <a:lnTo>
                    <a:pt x="18245" y="8133"/>
                  </a:lnTo>
                  <a:lnTo>
                    <a:pt x="18635" y="7669"/>
                  </a:lnTo>
                  <a:lnTo>
                    <a:pt x="19222" y="6985"/>
                  </a:lnTo>
                  <a:lnTo>
                    <a:pt x="19466" y="6668"/>
                  </a:lnTo>
                  <a:lnTo>
                    <a:pt x="19783" y="6252"/>
                  </a:lnTo>
                  <a:lnTo>
                    <a:pt x="19466" y="5837"/>
                  </a:lnTo>
                  <a:lnTo>
                    <a:pt x="19222" y="5520"/>
                  </a:lnTo>
                  <a:lnTo>
                    <a:pt x="18635" y="4836"/>
                  </a:lnTo>
                  <a:lnTo>
                    <a:pt x="18245" y="4372"/>
                  </a:lnTo>
                  <a:lnTo>
                    <a:pt x="17756" y="3883"/>
                  </a:lnTo>
                  <a:lnTo>
                    <a:pt x="17219" y="3370"/>
                  </a:lnTo>
                  <a:lnTo>
                    <a:pt x="16608" y="2833"/>
                  </a:lnTo>
                  <a:lnTo>
                    <a:pt x="15924" y="2296"/>
                  </a:lnTo>
                  <a:lnTo>
                    <a:pt x="15192" y="1783"/>
                  </a:lnTo>
                  <a:lnTo>
                    <a:pt x="14825" y="1539"/>
                  </a:lnTo>
                  <a:lnTo>
                    <a:pt x="14410" y="1295"/>
                  </a:lnTo>
                  <a:lnTo>
                    <a:pt x="14019" y="1075"/>
                  </a:lnTo>
                  <a:lnTo>
                    <a:pt x="13580" y="879"/>
                  </a:lnTo>
                  <a:lnTo>
                    <a:pt x="13165" y="684"/>
                  </a:lnTo>
                  <a:lnTo>
                    <a:pt x="12725" y="513"/>
                  </a:lnTo>
                  <a:lnTo>
                    <a:pt x="12261" y="366"/>
                  </a:lnTo>
                  <a:lnTo>
                    <a:pt x="11821" y="244"/>
                  </a:lnTo>
                  <a:lnTo>
                    <a:pt x="11333" y="147"/>
                  </a:lnTo>
                  <a:lnTo>
                    <a:pt x="10869" y="73"/>
                  </a:lnTo>
                  <a:lnTo>
                    <a:pt x="10380" y="25"/>
                  </a:lnTo>
                  <a:lnTo>
                    <a:pt x="9892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561;p39">
              <a:extLst>
                <a:ext uri="{FF2B5EF4-FFF2-40B4-BE49-F238E27FC236}">
                  <a16:creationId xmlns:a16="http://schemas.microsoft.com/office/drawing/2014/main" xmlns="" id="{A3991643-5EEB-1942-8C33-071E357C45A1}"/>
                </a:ext>
              </a:extLst>
            </p:cNvPr>
            <p:cNvSpPr/>
            <p:nvPr/>
          </p:nvSpPr>
          <p:spPr>
            <a:xfrm>
              <a:off x="3384400" y="3091350"/>
              <a:ext cx="208850" cy="208825"/>
            </a:xfrm>
            <a:custGeom>
              <a:avLst/>
              <a:gdLst/>
              <a:ahLst/>
              <a:cxnLst/>
              <a:rect l="l" t="t" r="r" b="b"/>
              <a:pathLst>
                <a:path w="8354" h="8353" extrusionOk="0">
                  <a:moveTo>
                    <a:pt x="4177" y="0"/>
                  </a:moveTo>
                  <a:lnTo>
                    <a:pt x="3762" y="24"/>
                  </a:lnTo>
                  <a:lnTo>
                    <a:pt x="3347" y="73"/>
                  </a:lnTo>
                  <a:lnTo>
                    <a:pt x="2931" y="195"/>
                  </a:lnTo>
                  <a:lnTo>
                    <a:pt x="2541" y="318"/>
                  </a:lnTo>
                  <a:lnTo>
                    <a:pt x="2174" y="513"/>
                  </a:lnTo>
                  <a:lnTo>
                    <a:pt x="1832" y="708"/>
                  </a:lnTo>
                  <a:lnTo>
                    <a:pt x="1515" y="953"/>
                  </a:lnTo>
                  <a:lnTo>
                    <a:pt x="1222" y="1221"/>
                  </a:lnTo>
                  <a:lnTo>
                    <a:pt x="953" y="1514"/>
                  </a:lnTo>
                  <a:lnTo>
                    <a:pt x="709" y="1832"/>
                  </a:lnTo>
                  <a:lnTo>
                    <a:pt x="514" y="2174"/>
                  </a:lnTo>
                  <a:lnTo>
                    <a:pt x="318" y="2540"/>
                  </a:lnTo>
                  <a:lnTo>
                    <a:pt x="196" y="2931"/>
                  </a:lnTo>
                  <a:lnTo>
                    <a:pt x="74" y="3346"/>
                  </a:lnTo>
                  <a:lnTo>
                    <a:pt x="25" y="3761"/>
                  </a:lnTo>
                  <a:lnTo>
                    <a:pt x="1" y="4176"/>
                  </a:lnTo>
                  <a:lnTo>
                    <a:pt x="25" y="4592"/>
                  </a:lnTo>
                  <a:lnTo>
                    <a:pt x="74" y="5007"/>
                  </a:lnTo>
                  <a:lnTo>
                    <a:pt x="196" y="5422"/>
                  </a:lnTo>
                  <a:lnTo>
                    <a:pt x="318" y="5813"/>
                  </a:lnTo>
                  <a:lnTo>
                    <a:pt x="514" y="6179"/>
                  </a:lnTo>
                  <a:lnTo>
                    <a:pt x="709" y="6521"/>
                  </a:lnTo>
                  <a:lnTo>
                    <a:pt x="953" y="6839"/>
                  </a:lnTo>
                  <a:lnTo>
                    <a:pt x="1222" y="7132"/>
                  </a:lnTo>
                  <a:lnTo>
                    <a:pt x="1515" y="7400"/>
                  </a:lnTo>
                  <a:lnTo>
                    <a:pt x="1832" y="7644"/>
                  </a:lnTo>
                  <a:lnTo>
                    <a:pt x="2174" y="7840"/>
                  </a:lnTo>
                  <a:lnTo>
                    <a:pt x="2541" y="8035"/>
                  </a:lnTo>
                  <a:lnTo>
                    <a:pt x="2931" y="8157"/>
                  </a:lnTo>
                  <a:lnTo>
                    <a:pt x="3347" y="8279"/>
                  </a:lnTo>
                  <a:lnTo>
                    <a:pt x="3762" y="8328"/>
                  </a:lnTo>
                  <a:lnTo>
                    <a:pt x="4177" y="8353"/>
                  </a:lnTo>
                  <a:lnTo>
                    <a:pt x="4592" y="8328"/>
                  </a:lnTo>
                  <a:lnTo>
                    <a:pt x="5007" y="8279"/>
                  </a:lnTo>
                  <a:lnTo>
                    <a:pt x="5423" y="8157"/>
                  </a:lnTo>
                  <a:lnTo>
                    <a:pt x="5813" y="8035"/>
                  </a:lnTo>
                  <a:lnTo>
                    <a:pt x="6180" y="7840"/>
                  </a:lnTo>
                  <a:lnTo>
                    <a:pt x="6522" y="7644"/>
                  </a:lnTo>
                  <a:lnTo>
                    <a:pt x="6839" y="7400"/>
                  </a:lnTo>
                  <a:lnTo>
                    <a:pt x="7132" y="7132"/>
                  </a:lnTo>
                  <a:lnTo>
                    <a:pt x="7401" y="6839"/>
                  </a:lnTo>
                  <a:lnTo>
                    <a:pt x="7645" y="6521"/>
                  </a:lnTo>
                  <a:lnTo>
                    <a:pt x="7840" y="6179"/>
                  </a:lnTo>
                  <a:lnTo>
                    <a:pt x="8036" y="5813"/>
                  </a:lnTo>
                  <a:lnTo>
                    <a:pt x="8158" y="5422"/>
                  </a:lnTo>
                  <a:lnTo>
                    <a:pt x="8280" y="5007"/>
                  </a:lnTo>
                  <a:lnTo>
                    <a:pt x="8329" y="4592"/>
                  </a:lnTo>
                  <a:lnTo>
                    <a:pt x="8353" y="4176"/>
                  </a:lnTo>
                  <a:lnTo>
                    <a:pt x="8329" y="3737"/>
                  </a:lnTo>
                  <a:lnTo>
                    <a:pt x="8256" y="3297"/>
                  </a:lnTo>
                  <a:lnTo>
                    <a:pt x="8134" y="3517"/>
                  </a:lnTo>
                  <a:lnTo>
                    <a:pt x="8011" y="3688"/>
                  </a:lnTo>
                  <a:lnTo>
                    <a:pt x="7840" y="3859"/>
                  </a:lnTo>
                  <a:lnTo>
                    <a:pt x="7645" y="4005"/>
                  </a:lnTo>
                  <a:lnTo>
                    <a:pt x="7425" y="4128"/>
                  </a:lnTo>
                  <a:lnTo>
                    <a:pt x="7205" y="4201"/>
                  </a:lnTo>
                  <a:lnTo>
                    <a:pt x="6961" y="4250"/>
                  </a:lnTo>
                  <a:lnTo>
                    <a:pt x="6717" y="4274"/>
                  </a:lnTo>
                  <a:lnTo>
                    <a:pt x="6546" y="4274"/>
                  </a:lnTo>
                  <a:lnTo>
                    <a:pt x="6375" y="4250"/>
                  </a:lnTo>
                  <a:lnTo>
                    <a:pt x="6204" y="4201"/>
                  </a:lnTo>
                  <a:lnTo>
                    <a:pt x="6058" y="4152"/>
                  </a:lnTo>
                  <a:lnTo>
                    <a:pt x="5887" y="4079"/>
                  </a:lnTo>
                  <a:lnTo>
                    <a:pt x="5764" y="3981"/>
                  </a:lnTo>
                  <a:lnTo>
                    <a:pt x="5618" y="3883"/>
                  </a:lnTo>
                  <a:lnTo>
                    <a:pt x="5496" y="3786"/>
                  </a:lnTo>
                  <a:lnTo>
                    <a:pt x="5398" y="3664"/>
                  </a:lnTo>
                  <a:lnTo>
                    <a:pt x="5300" y="3517"/>
                  </a:lnTo>
                  <a:lnTo>
                    <a:pt x="5203" y="3395"/>
                  </a:lnTo>
                  <a:lnTo>
                    <a:pt x="5129" y="3224"/>
                  </a:lnTo>
                  <a:lnTo>
                    <a:pt x="5081" y="3077"/>
                  </a:lnTo>
                  <a:lnTo>
                    <a:pt x="5032" y="2906"/>
                  </a:lnTo>
                  <a:lnTo>
                    <a:pt x="5007" y="2735"/>
                  </a:lnTo>
                  <a:lnTo>
                    <a:pt x="5007" y="2564"/>
                  </a:lnTo>
                  <a:lnTo>
                    <a:pt x="5007" y="2394"/>
                  </a:lnTo>
                  <a:lnTo>
                    <a:pt x="5032" y="2223"/>
                  </a:lnTo>
                  <a:lnTo>
                    <a:pt x="5081" y="2052"/>
                  </a:lnTo>
                  <a:lnTo>
                    <a:pt x="5129" y="1905"/>
                  </a:lnTo>
                  <a:lnTo>
                    <a:pt x="5203" y="1759"/>
                  </a:lnTo>
                  <a:lnTo>
                    <a:pt x="5300" y="1612"/>
                  </a:lnTo>
                  <a:lnTo>
                    <a:pt x="5398" y="1490"/>
                  </a:lnTo>
                  <a:lnTo>
                    <a:pt x="5496" y="1368"/>
                  </a:lnTo>
                  <a:lnTo>
                    <a:pt x="5618" y="1246"/>
                  </a:lnTo>
                  <a:lnTo>
                    <a:pt x="5764" y="1148"/>
                  </a:lnTo>
                  <a:lnTo>
                    <a:pt x="5887" y="1075"/>
                  </a:lnTo>
                  <a:lnTo>
                    <a:pt x="6033" y="1001"/>
                  </a:lnTo>
                  <a:lnTo>
                    <a:pt x="6204" y="928"/>
                  </a:lnTo>
                  <a:lnTo>
                    <a:pt x="6375" y="879"/>
                  </a:lnTo>
                  <a:lnTo>
                    <a:pt x="6522" y="855"/>
                  </a:lnTo>
                  <a:lnTo>
                    <a:pt x="6717" y="855"/>
                  </a:lnTo>
                  <a:lnTo>
                    <a:pt x="6448" y="659"/>
                  </a:lnTo>
                  <a:lnTo>
                    <a:pt x="6155" y="489"/>
                  </a:lnTo>
                  <a:lnTo>
                    <a:pt x="5838" y="342"/>
                  </a:lnTo>
                  <a:lnTo>
                    <a:pt x="5545" y="220"/>
                  </a:lnTo>
                  <a:lnTo>
                    <a:pt x="5203" y="122"/>
                  </a:lnTo>
                  <a:lnTo>
                    <a:pt x="4885" y="49"/>
                  </a:lnTo>
                  <a:lnTo>
                    <a:pt x="4519" y="24"/>
                  </a:lnTo>
                  <a:lnTo>
                    <a:pt x="4177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0" name="Google Shape;4562;p39">
            <a:extLst>
              <a:ext uri="{FF2B5EF4-FFF2-40B4-BE49-F238E27FC236}">
                <a16:creationId xmlns:a16="http://schemas.microsoft.com/office/drawing/2014/main" xmlns="" id="{10FB7899-A40C-6A41-B7B6-C5C0D89208C1}"/>
              </a:ext>
            </a:extLst>
          </p:cNvPr>
          <p:cNvSpPr/>
          <p:nvPr/>
        </p:nvSpPr>
        <p:spPr>
          <a:xfrm>
            <a:off x="6608707" y="4245577"/>
            <a:ext cx="355300" cy="355279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3A3F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3A3F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31" name="Google Shape;4563;p39">
            <a:extLst>
              <a:ext uri="{FF2B5EF4-FFF2-40B4-BE49-F238E27FC236}">
                <a16:creationId xmlns:a16="http://schemas.microsoft.com/office/drawing/2014/main" xmlns="" id="{C95487CA-BCC7-3A44-A90C-7EC44DA9A3AB}"/>
              </a:ext>
            </a:extLst>
          </p:cNvPr>
          <p:cNvGrpSpPr/>
          <p:nvPr/>
        </p:nvGrpSpPr>
        <p:grpSpPr>
          <a:xfrm>
            <a:off x="7135845" y="4264876"/>
            <a:ext cx="427781" cy="316489"/>
            <a:chOff x="5255200" y="3006475"/>
            <a:chExt cx="511700" cy="378575"/>
          </a:xfrm>
        </p:grpSpPr>
        <p:sp>
          <p:nvSpPr>
            <p:cNvPr id="432" name="Google Shape;4564;p39">
              <a:extLst>
                <a:ext uri="{FF2B5EF4-FFF2-40B4-BE49-F238E27FC236}">
                  <a16:creationId xmlns:a16="http://schemas.microsoft.com/office/drawing/2014/main" xmlns="" id="{29029341-7274-074A-B42C-090EDD8F77CC}"/>
                </a:ext>
              </a:extLst>
            </p:cNvPr>
            <p:cNvSpPr/>
            <p:nvPr/>
          </p:nvSpPr>
          <p:spPr>
            <a:xfrm>
              <a:off x="5255200" y="3006475"/>
              <a:ext cx="349900" cy="349875"/>
            </a:xfrm>
            <a:custGeom>
              <a:avLst/>
              <a:gdLst/>
              <a:ahLst/>
              <a:cxnLst/>
              <a:rect l="l" t="t" r="r" b="b"/>
              <a:pathLst>
                <a:path w="13996" h="13995" extrusionOk="0">
                  <a:moveTo>
                    <a:pt x="6986" y="4714"/>
                  </a:moveTo>
                  <a:lnTo>
                    <a:pt x="7206" y="4738"/>
                  </a:lnTo>
                  <a:lnTo>
                    <a:pt x="7425" y="4763"/>
                  </a:lnTo>
                  <a:lnTo>
                    <a:pt x="7645" y="4812"/>
                  </a:lnTo>
                  <a:lnTo>
                    <a:pt x="7841" y="4885"/>
                  </a:lnTo>
                  <a:lnTo>
                    <a:pt x="8060" y="4983"/>
                  </a:lnTo>
                  <a:lnTo>
                    <a:pt x="8256" y="5105"/>
                  </a:lnTo>
                  <a:lnTo>
                    <a:pt x="8427" y="5227"/>
                  </a:lnTo>
                  <a:lnTo>
                    <a:pt x="8598" y="5398"/>
                  </a:lnTo>
                  <a:lnTo>
                    <a:pt x="8769" y="5569"/>
                  </a:lnTo>
                  <a:lnTo>
                    <a:pt x="8891" y="5740"/>
                  </a:lnTo>
                  <a:lnTo>
                    <a:pt x="9013" y="5935"/>
                  </a:lnTo>
                  <a:lnTo>
                    <a:pt x="9111" y="6155"/>
                  </a:lnTo>
                  <a:lnTo>
                    <a:pt x="9184" y="6350"/>
                  </a:lnTo>
                  <a:lnTo>
                    <a:pt x="9233" y="6570"/>
                  </a:lnTo>
                  <a:lnTo>
                    <a:pt x="9257" y="6790"/>
                  </a:lnTo>
                  <a:lnTo>
                    <a:pt x="9257" y="7010"/>
                  </a:lnTo>
                  <a:lnTo>
                    <a:pt x="9257" y="7229"/>
                  </a:lnTo>
                  <a:lnTo>
                    <a:pt x="9233" y="7425"/>
                  </a:lnTo>
                  <a:lnTo>
                    <a:pt x="9184" y="7645"/>
                  </a:lnTo>
                  <a:lnTo>
                    <a:pt x="9111" y="7864"/>
                  </a:lnTo>
                  <a:lnTo>
                    <a:pt x="9013" y="8060"/>
                  </a:lnTo>
                  <a:lnTo>
                    <a:pt x="8891" y="8255"/>
                  </a:lnTo>
                  <a:lnTo>
                    <a:pt x="8769" y="8451"/>
                  </a:lnTo>
                  <a:lnTo>
                    <a:pt x="8598" y="8622"/>
                  </a:lnTo>
                  <a:lnTo>
                    <a:pt x="8427" y="8768"/>
                  </a:lnTo>
                  <a:lnTo>
                    <a:pt x="8256" y="8915"/>
                  </a:lnTo>
                  <a:lnTo>
                    <a:pt x="8060" y="9012"/>
                  </a:lnTo>
                  <a:lnTo>
                    <a:pt x="7841" y="9110"/>
                  </a:lnTo>
                  <a:lnTo>
                    <a:pt x="7645" y="9183"/>
                  </a:lnTo>
                  <a:lnTo>
                    <a:pt x="7425" y="9232"/>
                  </a:lnTo>
                  <a:lnTo>
                    <a:pt x="7206" y="9257"/>
                  </a:lnTo>
                  <a:lnTo>
                    <a:pt x="6986" y="9281"/>
                  </a:lnTo>
                  <a:lnTo>
                    <a:pt x="6766" y="9257"/>
                  </a:lnTo>
                  <a:lnTo>
                    <a:pt x="6546" y="9232"/>
                  </a:lnTo>
                  <a:lnTo>
                    <a:pt x="6351" y="9183"/>
                  </a:lnTo>
                  <a:lnTo>
                    <a:pt x="6131" y="9110"/>
                  </a:lnTo>
                  <a:lnTo>
                    <a:pt x="5936" y="9012"/>
                  </a:lnTo>
                  <a:lnTo>
                    <a:pt x="5740" y="8915"/>
                  </a:lnTo>
                  <a:lnTo>
                    <a:pt x="5545" y="8768"/>
                  </a:lnTo>
                  <a:lnTo>
                    <a:pt x="5374" y="8622"/>
                  </a:lnTo>
                  <a:lnTo>
                    <a:pt x="5227" y="8451"/>
                  </a:lnTo>
                  <a:lnTo>
                    <a:pt x="5081" y="8255"/>
                  </a:lnTo>
                  <a:lnTo>
                    <a:pt x="4983" y="8060"/>
                  </a:lnTo>
                  <a:lnTo>
                    <a:pt x="4885" y="7864"/>
                  </a:lnTo>
                  <a:lnTo>
                    <a:pt x="4812" y="7645"/>
                  </a:lnTo>
                  <a:lnTo>
                    <a:pt x="4763" y="7425"/>
                  </a:lnTo>
                  <a:lnTo>
                    <a:pt x="4714" y="7229"/>
                  </a:lnTo>
                  <a:lnTo>
                    <a:pt x="4714" y="7010"/>
                  </a:lnTo>
                  <a:lnTo>
                    <a:pt x="4714" y="6790"/>
                  </a:lnTo>
                  <a:lnTo>
                    <a:pt x="4763" y="6570"/>
                  </a:lnTo>
                  <a:lnTo>
                    <a:pt x="4812" y="6350"/>
                  </a:lnTo>
                  <a:lnTo>
                    <a:pt x="4885" y="6155"/>
                  </a:lnTo>
                  <a:lnTo>
                    <a:pt x="4983" y="5935"/>
                  </a:lnTo>
                  <a:lnTo>
                    <a:pt x="5081" y="5740"/>
                  </a:lnTo>
                  <a:lnTo>
                    <a:pt x="5227" y="5569"/>
                  </a:lnTo>
                  <a:lnTo>
                    <a:pt x="5374" y="5398"/>
                  </a:lnTo>
                  <a:lnTo>
                    <a:pt x="5545" y="5227"/>
                  </a:lnTo>
                  <a:lnTo>
                    <a:pt x="5740" y="5105"/>
                  </a:lnTo>
                  <a:lnTo>
                    <a:pt x="5936" y="4983"/>
                  </a:lnTo>
                  <a:lnTo>
                    <a:pt x="6131" y="4885"/>
                  </a:lnTo>
                  <a:lnTo>
                    <a:pt x="6351" y="4812"/>
                  </a:lnTo>
                  <a:lnTo>
                    <a:pt x="6546" y="4763"/>
                  </a:lnTo>
                  <a:lnTo>
                    <a:pt x="6766" y="4738"/>
                  </a:lnTo>
                  <a:lnTo>
                    <a:pt x="6986" y="4714"/>
                  </a:lnTo>
                  <a:close/>
                  <a:moveTo>
                    <a:pt x="6497" y="0"/>
                  </a:moveTo>
                  <a:lnTo>
                    <a:pt x="6375" y="25"/>
                  </a:lnTo>
                  <a:lnTo>
                    <a:pt x="6253" y="49"/>
                  </a:lnTo>
                  <a:lnTo>
                    <a:pt x="6131" y="122"/>
                  </a:lnTo>
                  <a:lnTo>
                    <a:pt x="6033" y="196"/>
                  </a:lnTo>
                  <a:lnTo>
                    <a:pt x="5936" y="293"/>
                  </a:lnTo>
                  <a:lnTo>
                    <a:pt x="5862" y="391"/>
                  </a:lnTo>
                  <a:lnTo>
                    <a:pt x="5813" y="513"/>
                  </a:lnTo>
                  <a:lnTo>
                    <a:pt x="5789" y="635"/>
                  </a:lnTo>
                  <a:lnTo>
                    <a:pt x="5618" y="2076"/>
                  </a:lnTo>
                  <a:lnTo>
                    <a:pt x="5325" y="2174"/>
                  </a:lnTo>
                  <a:lnTo>
                    <a:pt x="5032" y="2296"/>
                  </a:lnTo>
                  <a:lnTo>
                    <a:pt x="4763" y="2418"/>
                  </a:lnTo>
                  <a:lnTo>
                    <a:pt x="4495" y="2565"/>
                  </a:lnTo>
                  <a:lnTo>
                    <a:pt x="3347" y="1661"/>
                  </a:lnTo>
                  <a:lnTo>
                    <a:pt x="3225" y="1588"/>
                  </a:lnTo>
                  <a:lnTo>
                    <a:pt x="3103" y="1539"/>
                  </a:lnTo>
                  <a:lnTo>
                    <a:pt x="2980" y="1514"/>
                  </a:lnTo>
                  <a:lnTo>
                    <a:pt x="2736" y="1514"/>
                  </a:lnTo>
                  <a:lnTo>
                    <a:pt x="2590" y="1563"/>
                  </a:lnTo>
                  <a:lnTo>
                    <a:pt x="2492" y="1637"/>
                  </a:lnTo>
                  <a:lnTo>
                    <a:pt x="2394" y="1710"/>
                  </a:lnTo>
                  <a:lnTo>
                    <a:pt x="1710" y="2394"/>
                  </a:lnTo>
                  <a:lnTo>
                    <a:pt x="1613" y="2491"/>
                  </a:lnTo>
                  <a:lnTo>
                    <a:pt x="1564" y="2614"/>
                  </a:lnTo>
                  <a:lnTo>
                    <a:pt x="1515" y="2736"/>
                  </a:lnTo>
                  <a:lnTo>
                    <a:pt x="1491" y="2858"/>
                  </a:lnTo>
                  <a:lnTo>
                    <a:pt x="1491" y="3004"/>
                  </a:lnTo>
                  <a:lnTo>
                    <a:pt x="1515" y="3126"/>
                  </a:lnTo>
                  <a:lnTo>
                    <a:pt x="1564" y="3249"/>
                  </a:lnTo>
                  <a:lnTo>
                    <a:pt x="1637" y="3346"/>
                  </a:lnTo>
                  <a:lnTo>
                    <a:pt x="2541" y="4494"/>
                  </a:lnTo>
                  <a:lnTo>
                    <a:pt x="2394" y="4763"/>
                  </a:lnTo>
                  <a:lnTo>
                    <a:pt x="2272" y="5056"/>
                  </a:lnTo>
                  <a:lnTo>
                    <a:pt x="2174" y="5349"/>
                  </a:lnTo>
                  <a:lnTo>
                    <a:pt x="2077" y="5642"/>
                  </a:lnTo>
                  <a:lnTo>
                    <a:pt x="636" y="5789"/>
                  </a:lnTo>
                  <a:lnTo>
                    <a:pt x="514" y="5837"/>
                  </a:lnTo>
                  <a:lnTo>
                    <a:pt x="392" y="5886"/>
                  </a:lnTo>
                  <a:lnTo>
                    <a:pt x="269" y="5959"/>
                  </a:lnTo>
                  <a:lnTo>
                    <a:pt x="172" y="6033"/>
                  </a:lnTo>
                  <a:lnTo>
                    <a:pt x="99" y="6155"/>
                  </a:lnTo>
                  <a:lnTo>
                    <a:pt x="50" y="6253"/>
                  </a:lnTo>
                  <a:lnTo>
                    <a:pt x="1" y="6399"/>
                  </a:lnTo>
                  <a:lnTo>
                    <a:pt x="1" y="6521"/>
                  </a:lnTo>
                  <a:lnTo>
                    <a:pt x="1" y="7474"/>
                  </a:lnTo>
                  <a:lnTo>
                    <a:pt x="1" y="7620"/>
                  </a:lnTo>
                  <a:lnTo>
                    <a:pt x="50" y="7742"/>
                  </a:lnTo>
                  <a:lnTo>
                    <a:pt x="99" y="7864"/>
                  </a:lnTo>
                  <a:lnTo>
                    <a:pt x="172" y="7962"/>
                  </a:lnTo>
                  <a:lnTo>
                    <a:pt x="269" y="8060"/>
                  </a:lnTo>
                  <a:lnTo>
                    <a:pt x="392" y="8133"/>
                  </a:lnTo>
                  <a:lnTo>
                    <a:pt x="514" y="8182"/>
                  </a:lnTo>
                  <a:lnTo>
                    <a:pt x="636" y="8206"/>
                  </a:lnTo>
                  <a:lnTo>
                    <a:pt x="2077" y="8377"/>
                  </a:lnTo>
                  <a:lnTo>
                    <a:pt x="2174" y="8670"/>
                  </a:lnTo>
                  <a:lnTo>
                    <a:pt x="2272" y="8939"/>
                  </a:lnTo>
                  <a:lnTo>
                    <a:pt x="2394" y="9232"/>
                  </a:lnTo>
                  <a:lnTo>
                    <a:pt x="2541" y="9501"/>
                  </a:lnTo>
                  <a:lnTo>
                    <a:pt x="1637" y="10649"/>
                  </a:lnTo>
                  <a:lnTo>
                    <a:pt x="1564" y="10771"/>
                  </a:lnTo>
                  <a:lnTo>
                    <a:pt x="1515" y="10893"/>
                  </a:lnTo>
                  <a:lnTo>
                    <a:pt x="1491" y="11015"/>
                  </a:lnTo>
                  <a:lnTo>
                    <a:pt x="1491" y="11137"/>
                  </a:lnTo>
                  <a:lnTo>
                    <a:pt x="1515" y="11259"/>
                  </a:lnTo>
                  <a:lnTo>
                    <a:pt x="1564" y="11381"/>
                  </a:lnTo>
                  <a:lnTo>
                    <a:pt x="1613" y="11504"/>
                  </a:lnTo>
                  <a:lnTo>
                    <a:pt x="1710" y="11601"/>
                  </a:lnTo>
                  <a:lnTo>
                    <a:pt x="2394" y="12285"/>
                  </a:lnTo>
                  <a:lnTo>
                    <a:pt x="2492" y="12383"/>
                  </a:lnTo>
                  <a:lnTo>
                    <a:pt x="2590" y="12432"/>
                  </a:lnTo>
                  <a:lnTo>
                    <a:pt x="2736" y="12480"/>
                  </a:lnTo>
                  <a:lnTo>
                    <a:pt x="2858" y="12505"/>
                  </a:lnTo>
                  <a:lnTo>
                    <a:pt x="2980" y="12505"/>
                  </a:lnTo>
                  <a:lnTo>
                    <a:pt x="3103" y="12456"/>
                  </a:lnTo>
                  <a:lnTo>
                    <a:pt x="3225" y="12407"/>
                  </a:lnTo>
                  <a:lnTo>
                    <a:pt x="3347" y="12358"/>
                  </a:lnTo>
                  <a:lnTo>
                    <a:pt x="4495" y="11455"/>
                  </a:lnTo>
                  <a:lnTo>
                    <a:pt x="4763" y="11577"/>
                  </a:lnTo>
                  <a:lnTo>
                    <a:pt x="5032" y="11723"/>
                  </a:lnTo>
                  <a:lnTo>
                    <a:pt x="5325" y="11821"/>
                  </a:lnTo>
                  <a:lnTo>
                    <a:pt x="5618" y="11919"/>
                  </a:lnTo>
                  <a:lnTo>
                    <a:pt x="5789" y="13360"/>
                  </a:lnTo>
                  <a:lnTo>
                    <a:pt x="5813" y="13482"/>
                  </a:lnTo>
                  <a:lnTo>
                    <a:pt x="5862" y="13604"/>
                  </a:lnTo>
                  <a:lnTo>
                    <a:pt x="5936" y="13726"/>
                  </a:lnTo>
                  <a:lnTo>
                    <a:pt x="6033" y="13824"/>
                  </a:lnTo>
                  <a:lnTo>
                    <a:pt x="6131" y="13897"/>
                  </a:lnTo>
                  <a:lnTo>
                    <a:pt x="6253" y="13946"/>
                  </a:lnTo>
                  <a:lnTo>
                    <a:pt x="6375" y="13995"/>
                  </a:lnTo>
                  <a:lnTo>
                    <a:pt x="7596" y="13995"/>
                  </a:lnTo>
                  <a:lnTo>
                    <a:pt x="7743" y="13946"/>
                  </a:lnTo>
                  <a:lnTo>
                    <a:pt x="7841" y="13897"/>
                  </a:lnTo>
                  <a:lnTo>
                    <a:pt x="7963" y="13824"/>
                  </a:lnTo>
                  <a:lnTo>
                    <a:pt x="8036" y="13726"/>
                  </a:lnTo>
                  <a:lnTo>
                    <a:pt x="8109" y="13604"/>
                  </a:lnTo>
                  <a:lnTo>
                    <a:pt x="8158" y="13482"/>
                  </a:lnTo>
                  <a:lnTo>
                    <a:pt x="8183" y="13360"/>
                  </a:lnTo>
                  <a:lnTo>
                    <a:pt x="8353" y="11919"/>
                  </a:lnTo>
                  <a:lnTo>
                    <a:pt x="8647" y="11821"/>
                  </a:lnTo>
                  <a:lnTo>
                    <a:pt x="8940" y="11723"/>
                  </a:lnTo>
                  <a:lnTo>
                    <a:pt x="9233" y="11577"/>
                  </a:lnTo>
                  <a:lnTo>
                    <a:pt x="9501" y="11455"/>
                  </a:lnTo>
                  <a:lnTo>
                    <a:pt x="10649" y="12358"/>
                  </a:lnTo>
                  <a:lnTo>
                    <a:pt x="10747" y="12407"/>
                  </a:lnTo>
                  <a:lnTo>
                    <a:pt x="10869" y="12456"/>
                  </a:lnTo>
                  <a:lnTo>
                    <a:pt x="10991" y="12505"/>
                  </a:lnTo>
                  <a:lnTo>
                    <a:pt x="11138" y="12505"/>
                  </a:lnTo>
                  <a:lnTo>
                    <a:pt x="11260" y="12480"/>
                  </a:lnTo>
                  <a:lnTo>
                    <a:pt x="11382" y="12432"/>
                  </a:lnTo>
                  <a:lnTo>
                    <a:pt x="11504" y="12383"/>
                  </a:lnTo>
                  <a:lnTo>
                    <a:pt x="11602" y="12285"/>
                  </a:lnTo>
                  <a:lnTo>
                    <a:pt x="12286" y="11601"/>
                  </a:lnTo>
                  <a:lnTo>
                    <a:pt x="12359" y="11504"/>
                  </a:lnTo>
                  <a:lnTo>
                    <a:pt x="12432" y="11381"/>
                  </a:lnTo>
                  <a:lnTo>
                    <a:pt x="12457" y="11259"/>
                  </a:lnTo>
                  <a:lnTo>
                    <a:pt x="12481" y="11137"/>
                  </a:lnTo>
                  <a:lnTo>
                    <a:pt x="12481" y="11015"/>
                  </a:lnTo>
                  <a:lnTo>
                    <a:pt x="12457" y="10893"/>
                  </a:lnTo>
                  <a:lnTo>
                    <a:pt x="12408" y="10771"/>
                  </a:lnTo>
                  <a:lnTo>
                    <a:pt x="12334" y="10649"/>
                  </a:lnTo>
                  <a:lnTo>
                    <a:pt x="11431" y="9501"/>
                  </a:lnTo>
                  <a:lnTo>
                    <a:pt x="11577" y="9232"/>
                  </a:lnTo>
                  <a:lnTo>
                    <a:pt x="11699" y="8939"/>
                  </a:lnTo>
                  <a:lnTo>
                    <a:pt x="11822" y="8670"/>
                  </a:lnTo>
                  <a:lnTo>
                    <a:pt x="11895" y="8377"/>
                  </a:lnTo>
                  <a:lnTo>
                    <a:pt x="13360" y="8206"/>
                  </a:lnTo>
                  <a:lnTo>
                    <a:pt x="13482" y="8182"/>
                  </a:lnTo>
                  <a:lnTo>
                    <a:pt x="13604" y="8133"/>
                  </a:lnTo>
                  <a:lnTo>
                    <a:pt x="13702" y="8060"/>
                  </a:lnTo>
                  <a:lnTo>
                    <a:pt x="13800" y="7962"/>
                  </a:lnTo>
                  <a:lnTo>
                    <a:pt x="13873" y="7864"/>
                  </a:lnTo>
                  <a:lnTo>
                    <a:pt x="13946" y="7742"/>
                  </a:lnTo>
                  <a:lnTo>
                    <a:pt x="13971" y="7620"/>
                  </a:lnTo>
                  <a:lnTo>
                    <a:pt x="13995" y="7474"/>
                  </a:lnTo>
                  <a:lnTo>
                    <a:pt x="13995" y="6521"/>
                  </a:lnTo>
                  <a:lnTo>
                    <a:pt x="13971" y="6399"/>
                  </a:lnTo>
                  <a:lnTo>
                    <a:pt x="13946" y="6253"/>
                  </a:lnTo>
                  <a:lnTo>
                    <a:pt x="13873" y="6155"/>
                  </a:lnTo>
                  <a:lnTo>
                    <a:pt x="13800" y="6033"/>
                  </a:lnTo>
                  <a:lnTo>
                    <a:pt x="13702" y="5959"/>
                  </a:lnTo>
                  <a:lnTo>
                    <a:pt x="13604" y="5886"/>
                  </a:lnTo>
                  <a:lnTo>
                    <a:pt x="13482" y="5837"/>
                  </a:lnTo>
                  <a:lnTo>
                    <a:pt x="13360" y="5789"/>
                  </a:lnTo>
                  <a:lnTo>
                    <a:pt x="11895" y="5642"/>
                  </a:lnTo>
                  <a:lnTo>
                    <a:pt x="11822" y="5349"/>
                  </a:lnTo>
                  <a:lnTo>
                    <a:pt x="11699" y="5056"/>
                  </a:lnTo>
                  <a:lnTo>
                    <a:pt x="11577" y="4763"/>
                  </a:lnTo>
                  <a:lnTo>
                    <a:pt x="11431" y="4494"/>
                  </a:lnTo>
                  <a:lnTo>
                    <a:pt x="12334" y="3346"/>
                  </a:lnTo>
                  <a:lnTo>
                    <a:pt x="12408" y="3249"/>
                  </a:lnTo>
                  <a:lnTo>
                    <a:pt x="12457" y="3126"/>
                  </a:lnTo>
                  <a:lnTo>
                    <a:pt x="12481" y="3004"/>
                  </a:lnTo>
                  <a:lnTo>
                    <a:pt x="12481" y="2858"/>
                  </a:lnTo>
                  <a:lnTo>
                    <a:pt x="12457" y="2736"/>
                  </a:lnTo>
                  <a:lnTo>
                    <a:pt x="12432" y="2614"/>
                  </a:lnTo>
                  <a:lnTo>
                    <a:pt x="12359" y="2491"/>
                  </a:lnTo>
                  <a:lnTo>
                    <a:pt x="12286" y="2394"/>
                  </a:lnTo>
                  <a:lnTo>
                    <a:pt x="11602" y="1710"/>
                  </a:lnTo>
                  <a:lnTo>
                    <a:pt x="11504" y="1637"/>
                  </a:lnTo>
                  <a:lnTo>
                    <a:pt x="11382" y="1563"/>
                  </a:lnTo>
                  <a:lnTo>
                    <a:pt x="11260" y="1514"/>
                  </a:lnTo>
                  <a:lnTo>
                    <a:pt x="10991" y="1514"/>
                  </a:lnTo>
                  <a:lnTo>
                    <a:pt x="10869" y="1539"/>
                  </a:lnTo>
                  <a:lnTo>
                    <a:pt x="10747" y="1588"/>
                  </a:lnTo>
                  <a:lnTo>
                    <a:pt x="10649" y="1661"/>
                  </a:lnTo>
                  <a:lnTo>
                    <a:pt x="9501" y="2565"/>
                  </a:lnTo>
                  <a:lnTo>
                    <a:pt x="9233" y="2418"/>
                  </a:lnTo>
                  <a:lnTo>
                    <a:pt x="8940" y="2296"/>
                  </a:lnTo>
                  <a:lnTo>
                    <a:pt x="8647" y="2174"/>
                  </a:lnTo>
                  <a:lnTo>
                    <a:pt x="8353" y="2076"/>
                  </a:lnTo>
                  <a:lnTo>
                    <a:pt x="8183" y="635"/>
                  </a:lnTo>
                  <a:lnTo>
                    <a:pt x="8158" y="513"/>
                  </a:lnTo>
                  <a:lnTo>
                    <a:pt x="8109" y="391"/>
                  </a:lnTo>
                  <a:lnTo>
                    <a:pt x="8036" y="293"/>
                  </a:lnTo>
                  <a:lnTo>
                    <a:pt x="7963" y="196"/>
                  </a:lnTo>
                  <a:lnTo>
                    <a:pt x="7841" y="122"/>
                  </a:lnTo>
                  <a:lnTo>
                    <a:pt x="7743" y="49"/>
                  </a:lnTo>
                  <a:lnTo>
                    <a:pt x="7596" y="25"/>
                  </a:lnTo>
                  <a:lnTo>
                    <a:pt x="7474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565;p39">
              <a:extLst>
                <a:ext uri="{FF2B5EF4-FFF2-40B4-BE49-F238E27FC236}">
                  <a16:creationId xmlns:a16="http://schemas.microsoft.com/office/drawing/2014/main" xmlns="" id="{05B6A342-5E6D-DE49-9EC9-49CF06BFD944}"/>
                </a:ext>
              </a:extLst>
            </p:cNvPr>
            <p:cNvSpPr/>
            <p:nvPr/>
          </p:nvSpPr>
          <p:spPr>
            <a:xfrm>
              <a:off x="5567825" y="3185975"/>
              <a:ext cx="199075" cy="199075"/>
            </a:xfrm>
            <a:custGeom>
              <a:avLst/>
              <a:gdLst/>
              <a:ahLst/>
              <a:cxnLst/>
              <a:rect l="l" t="t" r="r" b="b"/>
              <a:pathLst>
                <a:path w="7963" h="7963" extrusionOk="0">
                  <a:moveTo>
                    <a:pt x="3933" y="2296"/>
                  </a:moveTo>
                  <a:lnTo>
                    <a:pt x="4103" y="2321"/>
                  </a:lnTo>
                  <a:lnTo>
                    <a:pt x="4274" y="2321"/>
                  </a:lnTo>
                  <a:lnTo>
                    <a:pt x="4421" y="2370"/>
                  </a:lnTo>
                  <a:lnTo>
                    <a:pt x="4592" y="2419"/>
                  </a:lnTo>
                  <a:lnTo>
                    <a:pt x="4738" y="2492"/>
                  </a:lnTo>
                  <a:lnTo>
                    <a:pt x="4885" y="2565"/>
                  </a:lnTo>
                  <a:lnTo>
                    <a:pt x="5032" y="2663"/>
                  </a:lnTo>
                  <a:lnTo>
                    <a:pt x="5154" y="2785"/>
                  </a:lnTo>
                  <a:lnTo>
                    <a:pt x="5276" y="2883"/>
                  </a:lnTo>
                  <a:lnTo>
                    <a:pt x="5373" y="3029"/>
                  </a:lnTo>
                  <a:lnTo>
                    <a:pt x="5447" y="3151"/>
                  </a:lnTo>
                  <a:lnTo>
                    <a:pt x="5520" y="3298"/>
                  </a:lnTo>
                  <a:lnTo>
                    <a:pt x="5593" y="3444"/>
                  </a:lnTo>
                  <a:lnTo>
                    <a:pt x="5618" y="3615"/>
                  </a:lnTo>
                  <a:lnTo>
                    <a:pt x="5642" y="3762"/>
                  </a:lnTo>
                  <a:lnTo>
                    <a:pt x="5667" y="3933"/>
                  </a:lnTo>
                  <a:lnTo>
                    <a:pt x="5667" y="4079"/>
                  </a:lnTo>
                  <a:lnTo>
                    <a:pt x="5642" y="4250"/>
                  </a:lnTo>
                  <a:lnTo>
                    <a:pt x="5618" y="4421"/>
                  </a:lnTo>
                  <a:lnTo>
                    <a:pt x="5569" y="4568"/>
                  </a:lnTo>
                  <a:lnTo>
                    <a:pt x="5496" y="4739"/>
                  </a:lnTo>
                  <a:lnTo>
                    <a:pt x="5398" y="4885"/>
                  </a:lnTo>
                  <a:lnTo>
                    <a:pt x="5300" y="5007"/>
                  </a:lnTo>
                  <a:lnTo>
                    <a:pt x="5203" y="5154"/>
                  </a:lnTo>
                  <a:lnTo>
                    <a:pt x="5080" y="5252"/>
                  </a:lnTo>
                  <a:lnTo>
                    <a:pt x="4958" y="5349"/>
                  </a:lnTo>
                  <a:lnTo>
                    <a:pt x="4812" y="5447"/>
                  </a:lnTo>
                  <a:lnTo>
                    <a:pt x="4665" y="5520"/>
                  </a:lnTo>
                  <a:lnTo>
                    <a:pt x="4519" y="5569"/>
                  </a:lnTo>
                  <a:lnTo>
                    <a:pt x="4372" y="5618"/>
                  </a:lnTo>
                  <a:lnTo>
                    <a:pt x="4201" y="5642"/>
                  </a:lnTo>
                  <a:lnTo>
                    <a:pt x="4055" y="5667"/>
                  </a:lnTo>
                  <a:lnTo>
                    <a:pt x="3884" y="5642"/>
                  </a:lnTo>
                  <a:lnTo>
                    <a:pt x="3713" y="5642"/>
                  </a:lnTo>
                  <a:lnTo>
                    <a:pt x="3566" y="5594"/>
                  </a:lnTo>
                  <a:lnTo>
                    <a:pt x="3395" y="5545"/>
                  </a:lnTo>
                  <a:lnTo>
                    <a:pt x="3249" y="5471"/>
                  </a:lnTo>
                  <a:lnTo>
                    <a:pt x="3102" y="5398"/>
                  </a:lnTo>
                  <a:lnTo>
                    <a:pt x="2956" y="5300"/>
                  </a:lnTo>
                  <a:lnTo>
                    <a:pt x="2833" y="5178"/>
                  </a:lnTo>
                  <a:lnTo>
                    <a:pt x="2711" y="5081"/>
                  </a:lnTo>
                  <a:lnTo>
                    <a:pt x="2614" y="4934"/>
                  </a:lnTo>
                  <a:lnTo>
                    <a:pt x="2540" y="4812"/>
                  </a:lnTo>
                  <a:lnTo>
                    <a:pt x="2467" y="4665"/>
                  </a:lnTo>
                  <a:lnTo>
                    <a:pt x="2394" y="4519"/>
                  </a:lnTo>
                  <a:lnTo>
                    <a:pt x="2369" y="4348"/>
                  </a:lnTo>
                  <a:lnTo>
                    <a:pt x="2321" y="4201"/>
                  </a:lnTo>
                  <a:lnTo>
                    <a:pt x="2321" y="4030"/>
                  </a:lnTo>
                  <a:lnTo>
                    <a:pt x="2321" y="3884"/>
                  </a:lnTo>
                  <a:lnTo>
                    <a:pt x="2345" y="3713"/>
                  </a:lnTo>
                  <a:lnTo>
                    <a:pt x="2369" y="3542"/>
                  </a:lnTo>
                  <a:lnTo>
                    <a:pt x="2418" y="3395"/>
                  </a:lnTo>
                  <a:lnTo>
                    <a:pt x="2492" y="3224"/>
                  </a:lnTo>
                  <a:lnTo>
                    <a:pt x="2589" y="3078"/>
                  </a:lnTo>
                  <a:lnTo>
                    <a:pt x="2687" y="2956"/>
                  </a:lnTo>
                  <a:lnTo>
                    <a:pt x="2785" y="2809"/>
                  </a:lnTo>
                  <a:lnTo>
                    <a:pt x="2907" y="2712"/>
                  </a:lnTo>
                  <a:lnTo>
                    <a:pt x="3029" y="2614"/>
                  </a:lnTo>
                  <a:lnTo>
                    <a:pt x="3175" y="2516"/>
                  </a:lnTo>
                  <a:lnTo>
                    <a:pt x="3322" y="2443"/>
                  </a:lnTo>
                  <a:lnTo>
                    <a:pt x="3468" y="2394"/>
                  </a:lnTo>
                  <a:lnTo>
                    <a:pt x="3615" y="2345"/>
                  </a:lnTo>
                  <a:lnTo>
                    <a:pt x="3786" y="2321"/>
                  </a:lnTo>
                  <a:lnTo>
                    <a:pt x="3933" y="2296"/>
                  </a:lnTo>
                  <a:close/>
                  <a:moveTo>
                    <a:pt x="3053" y="1"/>
                  </a:moveTo>
                  <a:lnTo>
                    <a:pt x="2980" y="25"/>
                  </a:lnTo>
                  <a:lnTo>
                    <a:pt x="2443" y="196"/>
                  </a:lnTo>
                  <a:lnTo>
                    <a:pt x="2369" y="220"/>
                  </a:lnTo>
                  <a:lnTo>
                    <a:pt x="2296" y="269"/>
                  </a:lnTo>
                  <a:lnTo>
                    <a:pt x="2198" y="391"/>
                  </a:lnTo>
                  <a:lnTo>
                    <a:pt x="2150" y="538"/>
                  </a:lnTo>
                  <a:lnTo>
                    <a:pt x="2150" y="611"/>
                  </a:lnTo>
                  <a:lnTo>
                    <a:pt x="2150" y="684"/>
                  </a:lnTo>
                  <a:lnTo>
                    <a:pt x="2394" y="1832"/>
                  </a:lnTo>
                  <a:lnTo>
                    <a:pt x="2223" y="1954"/>
                  </a:lnTo>
                  <a:lnTo>
                    <a:pt x="2076" y="2101"/>
                  </a:lnTo>
                  <a:lnTo>
                    <a:pt x="1002" y="1686"/>
                  </a:lnTo>
                  <a:lnTo>
                    <a:pt x="928" y="1686"/>
                  </a:lnTo>
                  <a:lnTo>
                    <a:pt x="831" y="1661"/>
                  </a:lnTo>
                  <a:lnTo>
                    <a:pt x="684" y="1710"/>
                  </a:lnTo>
                  <a:lnTo>
                    <a:pt x="562" y="1784"/>
                  </a:lnTo>
                  <a:lnTo>
                    <a:pt x="513" y="1832"/>
                  </a:lnTo>
                  <a:lnTo>
                    <a:pt x="464" y="1906"/>
                  </a:lnTo>
                  <a:lnTo>
                    <a:pt x="220" y="2394"/>
                  </a:lnTo>
                  <a:lnTo>
                    <a:pt x="196" y="2467"/>
                  </a:lnTo>
                  <a:lnTo>
                    <a:pt x="171" y="2541"/>
                  </a:lnTo>
                  <a:lnTo>
                    <a:pt x="196" y="2712"/>
                  </a:lnTo>
                  <a:lnTo>
                    <a:pt x="245" y="2834"/>
                  </a:lnTo>
                  <a:lnTo>
                    <a:pt x="293" y="2907"/>
                  </a:lnTo>
                  <a:lnTo>
                    <a:pt x="367" y="2956"/>
                  </a:lnTo>
                  <a:lnTo>
                    <a:pt x="1344" y="3591"/>
                  </a:lnTo>
                  <a:lnTo>
                    <a:pt x="1319" y="3786"/>
                  </a:lnTo>
                  <a:lnTo>
                    <a:pt x="1295" y="4006"/>
                  </a:lnTo>
                  <a:lnTo>
                    <a:pt x="245" y="4494"/>
                  </a:lnTo>
                  <a:lnTo>
                    <a:pt x="196" y="4519"/>
                  </a:lnTo>
                  <a:lnTo>
                    <a:pt x="123" y="4568"/>
                  </a:lnTo>
                  <a:lnTo>
                    <a:pt x="49" y="4714"/>
                  </a:lnTo>
                  <a:lnTo>
                    <a:pt x="0" y="4861"/>
                  </a:lnTo>
                  <a:lnTo>
                    <a:pt x="25" y="4934"/>
                  </a:lnTo>
                  <a:lnTo>
                    <a:pt x="25" y="5007"/>
                  </a:lnTo>
                  <a:lnTo>
                    <a:pt x="220" y="5545"/>
                  </a:lnTo>
                  <a:lnTo>
                    <a:pt x="245" y="5594"/>
                  </a:lnTo>
                  <a:lnTo>
                    <a:pt x="293" y="5667"/>
                  </a:lnTo>
                  <a:lnTo>
                    <a:pt x="391" y="5764"/>
                  </a:lnTo>
                  <a:lnTo>
                    <a:pt x="538" y="5813"/>
                  </a:lnTo>
                  <a:lnTo>
                    <a:pt x="684" y="5813"/>
                  </a:lnTo>
                  <a:lnTo>
                    <a:pt x="1832" y="5569"/>
                  </a:lnTo>
                  <a:lnTo>
                    <a:pt x="1954" y="5740"/>
                  </a:lnTo>
                  <a:lnTo>
                    <a:pt x="2101" y="5887"/>
                  </a:lnTo>
                  <a:lnTo>
                    <a:pt x="1710" y="6986"/>
                  </a:lnTo>
                  <a:lnTo>
                    <a:pt x="1686" y="7059"/>
                  </a:lnTo>
                  <a:lnTo>
                    <a:pt x="1686" y="7132"/>
                  </a:lnTo>
                  <a:lnTo>
                    <a:pt x="1710" y="7279"/>
                  </a:lnTo>
                  <a:lnTo>
                    <a:pt x="1783" y="7401"/>
                  </a:lnTo>
                  <a:lnTo>
                    <a:pt x="1857" y="7450"/>
                  </a:lnTo>
                  <a:lnTo>
                    <a:pt x="1905" y="7499"/>
                  </a:lnTo>
                  <a:lnTo>
                    <a:pt x="2418" y="7743"/>
                  </a:lnTo>
                  <a:lnTo>
                    <a:pt x="2492" y="7792"/>
                  </a:lnTo>
                  <a:lnTo>
                    <a:pt x="2711" y="7792"/>
                  </a:lnTo>
                  <a:lnTo>
                    <a:pt x="2858" y="7718"/>
                  </a:lnTo>
                  <a:lnTo>
                    <a:pt x="2907" y="7669"/>
                  </a:lnTo>
                  <a:lnTo>
                    <a:pt x="2956" y="7621"/>
                  </a:lnTo>
                  <a:lnTo>
                    <a:pt x="3591" y="6644"/>
                  </a:lnTo>
                  <a:lnTo>
                    <a:pt x="3810" y="6668"/>
                  </a:lnTo>
                  <a:lnTo>
                    <a:pt x="4006" y="6668"/>
                  </a:lnTo>
                  <a:lnTo>
                    <a:pt x="4494" y="7718"/>
                  </a:lnTo>
                  <a:lnTo>
                    <a:pt x="4543" y="7792"/>
                  </a:lnTo>
                  <a:lnTo>
                    <a:pt x="4592" y="7840"/>
                  </a:lnTo>
                  <a:lnTo>
                    <a:pt x="4714" y="7914"/>
                  </a:lnTo>
                  <a:lnTo>
                    <a:pt x="4861" y="7963"/>
                  </a:lnTo>
                  <a:lnTo>
                    <a:pt x="4934" y="7963"/>
                  </a:lnTo>
                  <a:lnTo>
                    <a:pt x="5007" y="7938"/>
                  </a:lnTo>
                  <a:lnTo>
                    <a:pt x="5544" y="7767"/>
                  </a:lnTo>
                  <a:lnTo>
                    <a:pt x="5618" y="7743"/>
                  </a:lnTo>
                  <a:lnTo>
                    <a:pt x="5667" y="7694"/>
                  </a:lnTo>
                  <a:lnTo>
                    <a:pt x="5764" y="7572"/>
                  </a:lnTo>
                  <a:lnTo>
                    <a:pt x="5838" y="7425"/>
                  </a:lnTo>
                  <a:lnTo>
                    <a:pt x="5838" y="7352"/>
                  </a:lnTo>
                  <a:lnTo>
                    <a:pt x="5838" y="7279"/>
                  </a:lnTo>
                  <a:lnTo>
                    <a:pt x="5593" y="6131"/>
                  </a:lnTo>
                  <a:lnTo>
                    <a:pt x="5740" y="6009"/>
                  </a:lnTo>
                  <a:lnTo>
                    <a:pt x="5911" y="5862"/>
                  </a:lnTo>
                  <a:lnTo>
                    <a:pt x="6985" y="6277"/>
                  </a:lnTo>
                  <a:lnTo>
                    <a:pt x="7059" y="6277"/>
                  </a:lnTo>
                  <a:lnTo>
                    <a:pt x="7132" y="6302"/>
                  </a:lnTo>
                  <a:lnTo>
                    <a:pt x="7278" y="6253"/>
                  </a:lnTo>
                  <a:lnTo>
                    <a:pt x="7425" y="6180"/>
                  </a:lnTo>
                  <a:lnTo>
                    <a:pt x="7474" y="6131"/>
                  </a:lnTo>
                  <a:lnTo>
                    <a:pt x="7523" y="6058"/>
                  </a:lnTo>
                  <a:lnTo>
                    <a:pt x="7767" y="5545"/>
                  </a:lnTo>
                  <a:lnTo>
                    <a:pt x="7791" y="5496"/>
                  </a:lnTo>
                  <a:lnTo>
                    <a:pt x="7816" y="5398"/>
                  </a:lnTo>
                  <a:lnTo>
                    <a:pt x="7791" y="5252"/>
                  </a:lnTo>
                  <a:lnTo>
                    <a:pt x="7718" y="5129"/>
                  </a:lnTo>
                  <a:lnTo>
                    <a:pt x="7669" y="5056"/>
                  </a:lnTo>
                  <a:lnTo>
                    <a:pt x="7620" y="5007"/>
                  </a:lnTo>
                  <a:lnTo>
                    <a:pt x="6643" y="4372"/>
                  </a:lnTo>
                  <a:lnTo>
                    <a:pt x="6668" y="4177"/>
                  </a:lnTo>
                  <a:lnTo>
                    <a:pt x="6668" y="3957"/>
                  </a:lnTo>
                  <a:lnTo>
                    <a:pt x="7718" y="3469"/>
                  </a:lnTo>
                  <a:lnTo>
                    <a:pt x="7791" y="3444"/>
                  </a:lnTo>
                  <a:lnTo>
                    <a:pt x="7865" y="3395"/>
                  </a:lnTo>
                  <a:lnTo>
                    <a:pt x="7938" y="3249"/>
                  </a:lnTo>
                  <a:lnTo>
                    <a:pt x="7962" y="3102"/>
                  </a:lnTo>
                  <a:lnTo>
                    <a:pt x="7962" y="3029"/>
                  </a:lnTo>
                  <a:lnTo>
                    <a:pt x="7962" y="2956"/>
                  </a:lnTo>
                  <a:lnTo>
                    <a:pt x="7767" y="2419"/>
                  </a:lnTo>
                  <a:lnTo>
                    <a:pt x="7743" y="2345"/>
                  </a:lnTo>
                  <a:lnTo>
                    <a:pt x="7694" y="2296"/>
                  </a:lnTo>
                  <a:lnTo>
                    <a:pt x="7572" y="2199"/>
                  </a:lnTo>
                  <a:lnTo>
                    <a:pt x="7449" y="2150"/>
                  </a:lnTo>
                  <a:lnTo>
                    <a:pt x="7278" y="2150"/>
                  </a:lnTo>
                  <a:lnTo>
                    <a:pt x="6155" y="2394"/>
                  </a:lnTo>
                  <a:lnTo>
                    <a:pt x="6033" y="2223"/>
                  </a:lnTo>
                  <a:lnTo>
                    <a:pt x="5886" y="2077"/>
                  </a:lnTo>
                  <a:lnTo>
                    <a:pt x="6277" y="978"/>
                  </a:lnTo>
                  <a:lnTo>
                    <a:pt x="6302" y="904"/>
                  </a:lnTo>
                  <a:lnTo>
                    <a:pt x="6302" y="831"/>
                  </a:lnTo>
                  <a:lnTo>
                    <a:pt x="6277" y="684"/>
                  </a:lnTo>
                  <a:lnTo>
                    <a:pt x="6179" y="562"/>
                  </a:lnTo>
                  <a:lnTo>
                    <a:pt x="6131" y="489"/>
                  </a:lnTo>
                  <a:lnTo>
                    <a:pt x="6082" y="465"/>
                  </a:lnTo>
                  <a:lnTo>
                    <a:pt x="5569" y="196"/>
                  </a:lnTo>
                  <a:lnTo>
                    <a:pt x="5496" y="172"/>
                  </a:lnTo>
                  <a:lnTo>
                    <a:pt x="5276" y="172"/>
                  </a:lnTo>
                  <a:lnTo>
                    <a:pt x="5129" y="245"/>
                  </a:lnTo>
                  <a:lnTo>
                    <a:pt x="5080" y="294"/>
                  </a:lnTo>
                  <a:lnTo>
                    <a:pt x="5032" y="343"/>
                  </a:lnTo>
                  <a:lnTo>
                    <a:pt x="4397" y="1319"/>
                  </a:lnTo>
                  <a:lnTo>
                    <a:pt x="4177" y="1295"/>
                  </a:lnTo>
                  <a:lnTo>
                    <a:pt x="3981" y="1295"/>
                  </a:lnTo>
                  <a:lnTo>
                    <a:pt x="3493" y="245"/>
                  </a:lnTo>
                  <a:lnTo>
                    <a:pt x="3444" y="172"/>
                  </a:lnTo>
                  <a:lnTo>
                    <a:pt x="3395" y="123"/>
                  </a:lnTo>
                  <a:lnTo>
                    <a:pt x="3273" y="49"/>
                  </a:lnTo>
                  <a:lnTo>
                    <a:pt x="3127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4" name="Google Shape;4566;p39">
            <a:extLst>
              <a:ext uri="{FF2B5EF4-FFF2-40B4-BE49-F238E27FC236}">
                <a16:creationId xmlns:a16="http://schemas.microsoft.com/office/drawing/2014/main" xmlns="" id="{456274CE-FA8E-C04D-B96F-B3A41ED13BB2}"/>
              </a:ext>
            </a:extLst>
          </p:cNvPr>
          <p:cNvGrpSpPr/>
          <p:nvPr/>
        </p:nvGrpSpPr>
        <p:grpSpPr>
          <a:xfrm>
            <a:off x="6049631" y="4246505"/>
            <a:ext cx="346104" cy="353231"/>
            <a:chOff x="3955900" y="2984500"/>
            <a:chExt cx="414000" cy="422525"/>
          </a:xfrm>
        </p:grpSpPr>
        <p:sp>
          <p:nvSpPr>
            <p:cNvPr id="435" name="Google Shape;4567;p39">
              <a:extLst>
                <a:ext uri="{FF2B5EF4-FFF2-40B4-BE49-F238E27FC236}">
                  <a16:creationId xmlns:a16="http://schemas.microsoft.com/office/drawing/2014/main" xmlns="" id="{DC1A31A4-719A-A642-A54B-B8BADE0F1C57}"/>
                </a:ext>
              </a:extLst>
            </p:cNvPr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l" t="t" r="r" b="b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568;p39">
              <a:extLst>
                <a:ext uri="{FF2B5EF4-FFF2-40B4-BE49-F238E27FC236}">
                  <a16:creationId xmlns:a16="http://schemas.microsoft.com/office/drawing/2014/main" xmlns="" id="{1AF6648C-F7E2-8E4F-A8BE-42C5133D2BA9}"/>
                </a:ext>
              </a:extLst>
            </p:cNvPr>
            <p:cNvSpPr/>
            <p:nvPr/>
          </p:nvSpPr>
          <p:spPr>
            <a:xfrm>
              <a:off x="3992525" y="3021125"/>
              <a:ext cx="242425" cy="242425"/>
            </a:xfrm>
            <a:custGeom>
              <a:avLst/>
              <a:gdLst/>
              <a:ahLst/>
              <a:cxnLst/>
              <a:rect l="l" t="t" r="r" b="b"/>
              <a:pathLst>
                <a:path w="9697" h="9697" extrusionOk="0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569;p39">
              <a:extLst>
                <a:ext uri="{FF2B5EF4-FFF2-40B4-BE49-F238E27FC236}">
                  <a16:creationId xmlns:a16="http://schemas.microsoft.com/office/drawing/2014/main" xmlns="" id="{186AD667-B56F-A247-BF0F-B91972995840}"/>
                </a:ext>
              </a:extLst>
            </p:cNvPr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l" t="t" r="r" b="b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8" name="Google Shape;4570;p39">
            <a:extLst>
              <a:ext uri="{FF2B5EF4-FFF2-40B4-BE49-F238E27FC236}">
                <a16:creationId xmlns:a16="http://schemas.microsoft.com/office/drawing/2014/main" xmlns="" id="{DE243631-3221-6640-882F-D866D78A668A}"/>
              </a:ext>
            </a:extLst>
          </p:cNvPr>
          <p:cNvSpPr/>
          <p:nvPr/>
        </p:nvSpPr>
        <p:spPr>
          <a:xfrm>
            <a:off x="3213644" y="4834646"/>
            <a:ext cx="386922" cy="304241"/>
          </a:xfrm>
          <a:custGeom>
            <a:avLst/>
            <a:gdLst/>
            <a:ahLst/>
            <a:cxnLst/>
            <a:rect l="l" t="t" r="r" b="b"/>
            <a:pathLst>
              <a:path w="18513" h="14557" extrusionOk="0">
                <a:moveTo>
                  <a:pt x="9159" y="2125"/>
                </a:moveTo>
                <a:lnTo>
                  <a:pt x="9403" y="2150"/>
                </a:lnTo>
                <a:lnTo>
                  <a:pt x="9672" y="2198"/>
                </a:lnTo>
                <a:lnTo>
                  <a:pt x="9916" y="2272"/>
                </a:lnTo>
                <a:lnTo>
                  <a:pt x="10160" y="2345"/>
                </a:lnTo>
                <a:lnTo>
                  <a:pt x="10404" y="2443"/>
                </a:lnTo>
                <a:lnTo>
                  <a:pt x="10624" y="2565"/>
                </a:lnTo>
                <a:lnTo>
                  <a:pt x="10820" y="2687"/>
                </a:lnTo>
                <a:lnTo>
                  <a:pt x="10893" y="2760"/>
                </a:lnTo>
                <a:lnTo>
                  <a:pt x="10942" y="2858"/>
                </a:lnTo>
                <a:lnTo>
                  <a:pt x="10942" y="2956"/>
                </a:lnTo>
                <a:lnTo>
                  <a:pt x="10917" y="3078"/>
                </a:lnTo>
                <a:lnTo>
                  <a:pt x="10844" y="3151"/>
                </a:lnTo>
                <a:lnTo>
                  <a:pt x="10771" y="3200"/>
                </a:lnTo>
                <a:lnTo>
                  <a:pt x="10698" y="3224"/>
                </a:lnTo>
                <a:lnTo>
                  <a:pt x="10600" y="3175"/>
                </a:lnTo>
                <a:lnTo>
                  <a:pt x="10404" y="3053"/>
                </a:lnTo>
                <a:lnTo>
                  <a:pt x="10209" y="2956"/>
                </a:lnTo>
                <a:lnTo>
                  <a:pt x="10014" y="2882"/>
                </a:lnTo>
                <a:lnTo>
                  <a:pt x="9794" y="2809"/>
                </a:lnTo>
                <a:lnTo>
                  <a:pt x="9574" y="2760"/>
                </a:lnTo>
                <a:lnTo>
                  <a:pt x="9354" y="2711"/>
                </a:lnTo>
                <a:lnTo>
                  <a:pt x="9110" y="2687"/>
                </a:lnTo>
                <a:lnTo>
                  <a:pt x="8646" y="2687"/>
                </a:lnTo>
                <a:lnTo>
                  <a:pt x="8426" y="2711"/>
                </a:lnTo>
                <a:lnTo>
                  <a:pt x="8206" y="2760"/>
                </a:lnTo>
                <a:lnTo>
                  <a:pt x="7987" y="2809"/>
                </a:lnTo>
                <a:lnTo>
                  <a:pt x="7767" y="2882"/>
                </a:lnTo>
                <a:lnTo>
                  <a:pt x="7547" y="2956"/>
                </a:lnTo>
                <a:lnTo>
                  <a:pt x="7352" y="3053"/>
                </a:lnTo>
                <a:lnTo>
                  <a:pt x="7181" y="3175"/>
                </a:lnTo>
                <a:lnTo>
                  <a:pt x="7107" y="3200"/>
                </a:lnTo>
                <a:lnTo>
                  <a:pt x="7059" y="3224"/>
                </a:lnTo>
                <a:lnTo>
                  <a:pt x="7010" y="3200"/>
                </a:lnTo>
                <a:lnTo>
                  <a:pt x="6936" y="3175"/>
                </a:lnTo>
                <a:lnTo>
                  <a:pt x="6888" y="3127"/>
                </a:lnTo>
                <a:lnTo>
                  <a:pt x="6863" y="3078"/>
                </a:lnTo>
                <a:lnTo>
                  <a:pt x="6839" y="2956"/>
                </a:lnTo>
                <a:lnTo>
                  <a:pt x="6839" y="2858"/>
                </a:lnTo>
                <a:lnTo>
                  <a:pt x="6888" y="2760"/>
                </a:lnTo>
                <a:lnTo>
                  <a:pt x="6936" y="2687"/>
                </a:lnTo>
                <a:lnTo>
                  <a:pt x="7156" y="2565"/>
                </a:lnTo>
                <a:lnTo>
                  <a:pt x="7376" y="2443"/>
                </a:lnTo>
                <a:lnTo>
                  <a:pt x="7620" y="2345"/>
                </a:lnTo>
                <a:lnTo>
                  <a:pt x="7864" y="2272"/>
                </a:lnTo>
                <a:lnTo>
                  <a:pt x="8109" y="2198"/>
                </a:lnTo>
                <a:lnTo>
                  <a:pt x="8377" y="2150"/>
                </a:lnTo>
                <a:lnTo>
                  <a:pt x="8622" y="2125"/>
                </a:lnTo>
                <a:close/>
                <a:moveTo>
                  <a:pt x="3761" y="5373"/>
                </a:moveTo>
                <a:lnTo>
                  <a:pt x="3884" y="5398"/>
                </a:lnTo>
                <a:lnTo>
                  <a:pt x="4030" y="5447"/>
                </a:lnTo>
                <a:lnTo>
                  <a:pt x="4128" y="5496"/>
                </a:lnTo>
                <a:lnTo>
                  <a:pt x="4250" y="5569"/>
                </a:lnTo>
                <a:lnTo>
                  <a:pt x="4323" y="5691"/>
                </a:lnTo>
                <a:lnTo>
                  <a:pt x="4372" y="5789"/>
                </a:lnTo>
                <a:lnTo>
                  <a:pt x="4421" y="5911"/>
                </a:lnTo>
                <a:lnTo>
                  <a:pt x="4445" y="6057"/>
                </a:lnTo>
                <a:lnTo>
                  <a:pt x="4421" y="6204"/>
                </a:lnTo>
                <a:lnTo>
                  <a:pt x="4372" y="6326"/>
                </a:lnTo>
                <a:lnTo>
                  <a:pt x="4323" y="6448"/>
                </a:lnTo>
                <a:lnTo>
                  <a:pt x="4250" y="6546"/>
                </a:lnTo>
                <a:lnTo>
                  <a:pt x="4128" y="6619"/>
                </a:lnTo>
                <a:lnTo>
                  <a:pt x="4030" y="6692"/>
                </a:lnTo>
                <a:lnTo>
                  <a:pt x="3884" y="6717"/>
                </a:lnTo>
                <a:lnTo>
                  <a:pt x="3761" y="6741"/>
                </a:lnTo>
                <a:lnTo>
                  <a:pt x="3615" y="6717"/>
                </a:lnTo>
                <a:lnTo>
                  <a:pt x="3493" y="6692"/>
                </a:lnTo>
                <a:lnTo>
                  <a:pt x="3371" y="6619"/>
                </a:lnTo>
                <a:lnTo>
                  <a:pt x="3273" y="6546"/>
                </a:lnTo>
                <a:lnTo>
                  <a:pt x="3200" y="6448"/>
                </a:lnTo>
                <a:lnTo>
                  <a:pt x="3126" y="6326"/>
                </a:lnTo>
                <a:lnTo>
                  <a:pt x="3102" y="6204"/>
                </a:lnTo>
                <a:lnTo>
                  <a:pt x="3078" y="6057"/>
                </a:lnTo>
                <a:lnTo>
                  <a:pt x="3102" y="5911"/>
                </a:lnTo>
                <a:lnTo>
                  <a:pt x="3126" y="5789"/>
                </a:lnTo>
                <a:lnTo>
                  <a:pt x="3200" y="5691"/>
                </a:lnTo>
                <a:lnTo>
                  <a:pt x="3273" y="5569"/>
                </a:lnTo>
                <a:lnTo>
                  <a:pt x="3371" y="5496"/>
                </a:lnTo>
                <a:lnTo>
                  <a:pt x="3493" y="5447"/>
                </a:lnTo>
                <a:lnTo>
                  <a:pt x="3615" y="5398"/>
                </a:lnTo>
                <a:lnTo>
                  <a:pt x="3761" y="5373"/>
                </a:lnTo>
                <a:close/>
                <a:moveTo>
                  <a:pt x="17609" y="6741"/>
                </a:moveTo>
                <a:lnTo>
                  <a:pt x="17609" y="6790"/>
                </a:lnTo>
                <a:lnTo>
                  <a:pt x="17585" y="6888"/>
                </a:lnTo>
                <a:lnTo>
                  <a:pt x="17560" y="6937"/>
                </a:lnTo>
                <a:lnTo>
                  <a:pt x="17512" y="7010"/>
                </a:lnTo>
                <a:lnTo>
                  <a:pt x="17365" y="7132"/>
                </a:lnTo>
                <a:lnTo>
                  <a:pt x="17365" y="7132"/>
                </a:lnTo>
                <a:lnTo>
                  <a:pt x="17389" y="7010"/>
                </a:lnTo>
                <a:lnTo>
                  <a:pt x="17414" y="6863"/>
                </a:lnTo>
                <a:lnTo>
                  <a:pt x="17463" y="6790"/>
                </a:lnTo>
                <a:lnTo>
                  <a:pt x="17512" y="6766"/>
                </a:lnTo>
                <a:lnTo>
                  <a:pt x="17560" y="6741"/>
                </a:lnTo>
                <a:close/>
                <a:moveTo>
                  <a:pt x="4836" y="0"/>
                </a:moveTo>
                <a:lnTo>
                  <a:pt x="4738" y="196"/>
                </a:lnTo>
                <a:lnTo>
                  <a:pt x="4641" y="391"/>
                </a:lnTo>
                <a:lnTo>
                  <a:pt x="4543" y="684"/>
                </a:lnTo>
                <a:lnTo>
                  <a:pt x="4445" y="1002"/>
                </a:lnTo>
                <a:lnTo>
                  <a:pt x="4396" y="1393"/>
                </a:lnTo>
                <a:lnTo>
                  <a:pt x="4372" y="1783"/>
                </a:lnTo>
                <a:lnTo>
                  <a:pt x="4372" y="2003"/>
                </a:lnTo>
                <a:lnTo>
                  <a:pt x="4421" y="2223"/>
                </a:lnTo>
                <a:lnTo>
                  <a:pt x="4079" y="2443"/>
                </a:lnTo>
                <a:lnTo>
                  <a:pt x="3688" y="2736"/>
                </a:lnTo>
                <a:lnTo>
                  <a:pt x="3273" y="3151"/>
                </a:lnTo>
                <a:lnTo>
                  <a:pt x="2833" y="3615"/>
                </a:lnTo>
                <a:lnTo>
                  <a:pt x="2418" y="4128"/>
                </a:lnTo>
                <a:lnTo>
                  <a:pt x="2027" y="4665"/>
                </a:lnTo>
                <a:lnTo>
                  <a:pt x="1856" y="4958"/>
                </a:lnTo>
                <a:lnTo>
                  <a:pt x="1710" y="5251"/>
                </a:lnTo>
                <a:lnTo>
                  <a:pt x="1563" y="5544"/>
                </a:lnTo>
                <a:lnTo>
                  <a:pt x="1466" y="5813"/>
                </a:lnTo>
                <a:lnTo>
                  <a:pt x="562" y="5813"/>
                </a:lnTo>
                <a:lnTo>
                  <a:pt x="464" y="5838"/>
                </a:lnTo>
                <a:lnTo>
                  <a:pt x="342" y="5862"/>
                </a:lnTo>
                <a:lnTo>
                  <a:pt x="244" y="5911"/>
                </a:lnTo>
                <a:lnTo>
                  <a:pt x="171" y="5984"/>
                </a:lnTo>
                <a:lnTo>
                  <a:pt x="98" y="6057"/>
                </a:lnTo>
                <a:lnTo>
                  <a:pt x="49" y="6155"/>
                </a:lnTo>
                <a:lnTo>
                  <a:pt x="25" y="6277"/>
                </a:lnTo>
                <a:lnTo>
                  <a:pt x="0" y="6375"/>
                </a:lnTo>
                <a:lnTo>
                  <a:pt x="0" y="8622"/>
                </a:lnTo>
                <a:lnTo>
                  <a:pt x="25" y="8744"/>
                </a:lnTo>
                <a:lnTo>
                  <a:pt x="49" y="8842"/>
                </a:lnTo>
                <a:lnTo>
                  <a:pt x="98" y="8939"/>
                </a:lnTo>
                <a:lnTo>
                  <a:pt x="171" y="9013"/>
                </a:lnTo>
                <a:lnTo>
                  <a:pt x="244" y="9086"/>
                </a:lnTo>
                <a:lnTo>
                  <a:pt x="342" y="9135"/>
                </a:lnTo>
                <a:lnTo>
                  <a:pt x="464" y="9183"/>
                </a:lnTo>
                <a:lnTo>
                  <a:pt x="1514" y="9183"/>
                </a:lnTo>
                <a:lnTo>
                  <a:pt x="1588" y="9379"/>
                </a:lnTo>
                <a:lnTo>
                  <a:pt x="1685" y="9599"/>
                </a:lnTo>
                <a:lnTo>
                  <a:pt x="1930" y="10014"/>
                </a:lnTo>
                <a:lnTo>
                  <a:pt x="2223" y="10405"/>
                </a:lnTo>
                <a:lnTo>
                  <a:pt x="2589" y="10795"/>
                </a:lnTo>
                <a:lnTo>
                  <a:pt x="2980" y="11162"/>
                </a:lnTo>
                <a:lnTo>
                  <a:pt x="3419" y="11504"/>
                </a:lnTo>
                <a:lnTo>
                  <a:pt x="3908" y="11821"/>
                </a:lnTo>
                <a:lnTo>
                  <a:pt x="4421" y="12065"/>
                </a:lnTo>
                <a:lnTo>
                  <a:pt x="4421" y="14557"/>
                </a:lnTo>
                <a:lnTo>
                  <a:pt x="5105" y="14557"/>
                </a:lnTo>
                <a:lnTo>
                  <a:pt x="6326" y="12896"/>
                </a:lnTo>
                <a:lnTo>
                  <a:pt x="6936" y="13067"/>
                </a:lnTo>
                <a:lnTo>
                  <a:pt x="7571" y="13164"/>
                </a:lnTo>
                <a:lnTo>
                  <a:pt x="8231" y="13238"/>
                </a:lnTo>
                <a:lnTo>
                  <a:pt x="8890" y="13262"/>
                </a:lnTo>
                <a:lnTo>
                  <a:pt x="9550" y="13238"/>
                </a:lnTo>
                <a:lnTo>
                  <a:pt x="10209" y="13164"/>
                </a:lnTo>
                <a:lnTo>
                  <a:pt x="10844" y="13067"/>
                </a:lnTo>
                <a:lnTo>
                  <a:pt x="11455" y="12896"/>
                </a:lnTo>
                <a:lnTo>
                  <a:pt x="12627" y="14557"/>
                </a:lnTo>
                <a:lnTo>
                  <a:pt x="13384" y="14557"/>
                </a:lnTo>
                <a:lnTo>
                  <a:pt x="13384" y="12065"/>
                </a:lnTo>
                <a:lnTo>
                  <a:pt x="13726" y="11919"/>
                </a:lnTo>
                <a:lnTo>
                  <a:pt x="14044" y="11748"/>
                </a:lnTo>
                <a:lnTo>
                  <a:pt x="14337" y="11577"/>
                </a:lnTo>
                <a:lnTo>
                  <a:pt x="14630" y="11382"/>
                </a:lnTo>
                <a:lnTo>
                  <a:pt x="14898" y="11162"/>
                </a:lnTo>
                <a:lnTo>
                  <a:pt x="15143" y="10942"/>
                </a:lnTo>
                <a:lnTo>
                  <a:pt x="15387" y="10698"/>
                </a:lnTo>
                <a:lnTo>
                  <a:pt x="15607" y="10429"/>
                </a:lnTo>
                <a:lnTo>
                  <a:pt x="15778" y="10160"/>
                </a:lnTo>
                <a:lnTo>
                  <a:pt x="15949" y="9892"/>
                </a:lnTo>
                <a:lnTo>
                  <a:pt x="16119" y="9599"/>
                </a:lnTo>
                <a:lnTo>
                  <a:pt x="16242" y="9281"/>
                </a:lnTo>
                <a:lnTo>
                  <a:pt x="16364" y="8964"/>
                </a:lnTo>
                <a:lnTo>
                  <a:pt x="16437" y="8622"/>
                </a:lnTo>
                <a:lnTo>
                  <a:pt x="16510" y="8280"/>
                </a:lnTo>
                <a:lnTo>
                  <a:pt x="16559" y="7938"/>
                </a:lnTo>
                <a:lnTo>
                  <a:pt x="16974" y="7938"/>
                </a:lnTo>
                <a:lnTo>
                  <a:pt x="17096" y="7913"/>
                </a:lnTo>
                <a:lnTo>
                  <a:pt x="17316" y="8109"/>
                </a:lnTo>
                <a:lnTo>
                  <a:pt x="17536" y="8231"/>
                </a:lnTo>
                <a:lnTo>
                  <a:pt x="17780" y="8329"/>
                </a:lnTo>
                <a:lnTo>
                  <a:pt x="18024" y="8353"/>
                </a:lnTo>
                <a:lnTo>
                  <a:pt x="18171" y="8353"/>
                </a:lnTo>
                <a:lnTo>
                  <a:pt x="18318" y="8304"/>
                </a:lnTo>
                <a:lnTo>
                  <a:pt x="18415" y="8255"/>
                </a:lnTo>
                <a:lnTo>
                  <a:pt x="18464" y="8158"/>
                </a:lnTo>
                <a:lnTo>
                  <a:pt x="18513" y="8060"/>
                </a:lnTo>
                <a:lnTo>
                  <a:pt x="18488" y="7962"/>
                </a:lnTo>
                <a:lnTo>
                  <a:pt x="18440" y="7865"/>
                </a:lnTo>
                <a:lnTo>
                  <a:pt x="18342" y="7791"/>
                </a:lnTo>
                <a:lnTo>
                  <a:pt x="18244" y="7767"/>
                </a:lnTo>
                <a:lnTo>
                  <a:pt x="18147" y="7767"/>
                </a:lnTo>
                <a:lnTo>
                  <a:pt x="18024" y="7791"/>
                </a:lnTo>
                <a:lnTo>
                  <a:pt x="17902" y="7767"/>
                </a:lnTo>
                <a:lnTo>
                  <a:pt x="17756" y="7718"/>
                </a:lnTo>
                <a:lnTo>
                  <a:pt x="17634" y="7645"/>
                </a:lnTo>
                <a:lnTo>
                  <a:pt x="17780" y="7523"/>
                </a:lnTo>
                <a:lnTo>
                  <a:pt x="17927" y="7376"/>
                </a:lnTo>
                <a:lnTo>
                  <a:pt x="18049" y="7230"/>
                </a:lnTo>
                <a:lnTo>
                  <a:pt x="18122" y="7059"/>
                </a:lnTo>
                <a:lnTo>
                  <a:pt x="18171" y="6888"/>
                </a:lnTo>
                <a:lnTo>
                  <a:pt x="18171" y="6717"/>
                </a:lnTo>
                <a:lnTo>
                  <a:pt x="18147" y="6546"/>
                </a:lnTo>
                <a:lnTo>
                  <a:pt x="18073" y="6424"/>
                </a:lnTo>
                <a:lnTo>
                  <a:pt x="18000" y="6326"/>
                </a:lnTo>
                <a:lnTo>
                  <a:pt x="17902" y="6253"/>
                </a:lnTo>
                <a:lnTo>
                  <a:pt x="17805" y="6204"/>
                </a:lnTo>
                <a:lnTo>
                  <a:pt x="17683" y="6179"/>
                </a:lnTo>
                <a:lnTo>
                  <a:pt x="17560" y="6179"/>
                </a:lnTo>
                <a:lnTo>
                  <a:pt x="17438" y="6204"/>
                </a:lnTo>
                <a:lnTo>
                  <a:pt x="17341" y="6228"/>
                </a:lnTo>
                <a:lnTo>
                  <a:pt x="17243" y="6277"/>
                </a:lnTo>
                <a:lnTo>
                  <a:pt x="17145" y="6326"/>
                </a:lnTo>
                <a:lnTo>
                  <a:pt x="17048" y="6424"/>
                </a:lnTo>
                <a:lnTo>
                  <a:pt x="16974" y="6497"/>
                </a:lnTo>
                <a:lnTo>
                  <a:pt x="16925" y="6619"/>
                </a:lnTo>
                <a:lnTo>
                  <a:pt x="16852" y="6790"/>
                </a:lnTo>
                <a:lnTo>
                  <a:pt x="16803" y="6985"/>
                </a:lnTo>
                <a:lnTo>
                  <a:pt x="16803" y="7181"/>
                </a:lnTo>
                <a:lnTo>
                  <a:pt x="16828" y="7376"/>
                </a:lnTo>
                <a:lnTo>
                  <a:pt x="16706" y="7376"/>
                </a:lnTo>
                <a:lnTo>
                  <a:pt x="16584" y="7352"/>
                </a:lnTo>
                <a:lnTo>
                  <a:pt x="16559" y="7034"/>
                </a:lnTo>
                <a:lnTo>
                  <a:pt x="16535" y="6717"/>
                </a:lnTo>
                <a:lnTo>
                  <a:pt x="16486" y="6399"/>
                </a:lnTo>
                <a:lnTo>
                  <a:pt x="16413" y="6082"/>
                </a:lnTo>
                <a:lnTo>
                  <a:pt x="16315" y="5764"/>
                </a:lnTo>
                <a:lnTo>
                  <a:pt x="16217" y="5471"/>
                </a:lnTo>
                <a:lnTo>
                  <a:pt x="16095" y="5178"/>
                </a:lnTo>
                <a:lnTo>
                  <a:pt x="15949" y="4885"/>
                </a:lnTo>
                <a:lnTo>
                  <a:pt x="15802" y="4616"/>
                </a:lnTo>
                <a:lnTo>
                  <a:pt x="15631" y="4323"/>
                </a:lnTo>
                <a:lnTo>
                  <a:pt x="15436" y="4079"/>
                </a:lnTo>
                <a:lnTo>
                  <a:pt x="15240" y="3810"/>
                </a:lnTo>
                <a:lnTo>
                  <a:pt x="15020" y="3566"/>
                </a:lnTo>
                <a:lnTo>
                  <a:pt x="14801" y="3322"/>
                </a:lnTo>
                <a:lnTo>
                  <a:pt x="14556" y="3102"/>
                </a:lnTo>
                <a:lnTo>
                  <a:pt x="14312" y="2882"/>
                </a:lnTo>
                <a:lnTo>
                  <a:pt x="14044" y="2663"/>
                </a:lnTo>
                <a:lnTo>
                  <a:pt x="13750" y="2467"/>
                </a:lnTo>
                <a:lnTo>
                  <a:pt x="13457" y="2272"/>
                </a:lnTo>
                <a:lnTo>
                  <a:pt x="13164" y="2101"/>
                </a:lnTo>
                <a:lnTo>
                  <a:pt x="12847" y="1930"/>
                </a:lnTo>
                <a:lnTo>
                  <a:pt x="12529" y="1783"/>
                </a:lnTo>
                <a:lnTo>
                  <a:pt x="12212" y="1637"/>
                </a:lnTo>
                <a:lnTo>
                  <a:pt x="11870" y="1515"/>
                </a:lnTo>
                <a:lnTo>
                  <a:pt x="11528" y="1393"/>
                </a:lnTo>
                <a:lnTo>
                  <a:pt x="11162" y="1295"/>
                </a:lnTo>
                <a:lnTo>
                  <a:pt x="10795" y="1222"/>
                </a:lnTo>
                <a:lnTo>
                  <a:pt x="10429" y="1148"/>
                </a:lnTo>
                <a:lnTo>
                  <a:pt x="10063" y="1099"/>
                </a:lnTo>
                <a:lnTo>
                  <a:pt x="9672" y="1051"/>
                </a:lnTo>
                <a:lnTo>
                  <a:pt x="9281" y="1026"/>
                </a:lnTo>
                <a:lnTo>
                  <a:pt x="8353" y="1026"/>
                </a:lnTo>
                <a:lnTo>
                  <a:pt x="7816" y="1075"/>
                </a:lnTo>
                <a:lnTo>
                  <a:pt x="7278" y="1148"/>
                </a:lnTo>
                <a:lnTo>
                  <a:pt x="6765" y="1270"/>
                </a:lnTo>
                <a:lnTo>
                  <a:pt x="6619" y="1051"/>
                </a:lnTo>
                <a:lnTo>
                  <a:pt x="6472" y="880"/>
                </a:lnTo>
                <a:lnTo>
                  <a:pt x="6301" y="709"/>
                </a:lnTo>
                <a:lnTo>
                  <a:pt x="6155" y="562"/>
                </a:lnTo>
                <a:lnTo>
                  <a:pt x="5984" y="440"/>
                </a:lnTo>
                <a:lnTo>
                  <a:pt x="5837" y="342"/>
                </a:lnTo>
                <a:lnTo>
                  <a:pt x="5520" y="196"/>
                </a:lnTo>
                <a:lnTo>
                  <a:pt x="5251" y="98"/>
                </a:lnTo>
                <a:lnTo>
                  <a:pt x="5031" y="49"/>
                </a:lnTo>
                <a:lnTo>
                  <a:pt x="4836" y="0"/>
                </a:lnTo>
                <a:close/>
              </a:path>
            </a:pathLst>
          </a:custGeom>
          <a:solidFill>
            <a:srgbClr val="3A3F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3A3F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9" name="Google Shape;4571;p39">
            <a:extLst>
              <a:ext uri="{FF2B5EF4-FFF2-40B4-BE49-F238E27FC236}">
                <a16:creationId xmlns:a16="http://schemas.microsoft.com/office/drawing/2014/main" xmlns="" id="{EBE91D1E-633A-FB4F-B3A3-BF40908138B3}"/>
              </a:ext>
            </a:extLst>
          </p:cNvPr>
          <p:cNvSpPr/>
          <p:nvPr/>
        </p:nvSpPr>
        <p:spPr>
          <a:xfrm>
            <a:off x="7778692" y="4229233"/>
            <a:ext cx="269526" cy="387967"/>
          </a:xfrm>
          <a:custGeom>
            <a:avLst/>
            <a:gdLst/>
            <a:ahLst/>
            <a:cxnLst/>
            <a:rect l="l" t="t" r="r" b="b"/>
            <a:pathLst>
              <a:path w="12896" h="18563" extrusionOk="0">
                <a:moveTo>
                  <a:pt x="6448" y="1564"/>
                </a:moveTo>
                <a:lnTo>
                  <a:pt x="6814" y="1588"/>
                </a:lnTo>
                <a:lnTo>
                  <a:pt x="7181" y="1637"/>
                </a:lnTo>
                <a:lnTo>
                  <a:pt x="7523" y="1735"/>
                </a:lnTo>
                <a:lnTo>
                  <a:pt x="7865" y="1857"/>
                </a:lnTo>
                <a:lnTo>
                  <a:pt x="8182" y="2003"/>
                </a:lnTo>
                <a:lnTo>
                  <a:pt x="8475" y="2199"/>
                </a:lnTo>
                <a:lnTo>
                  <a:pt x="8768" y="2394"/>
                </a:lnTo>
                <a:lnTo>
                  <a:pt x="9013" y="2638"/>
                </a:lnTo>
                <a:lnTo>
                  <a:pt x="9257" y="2883"/>
                </a:lnTo>
                <a:lnTo>
                  <a:pt x="9477" y="3176"/>
                </a:lnTo>
                <a:lnTo>
                  <a:pt x="9647" y="3469"/>
                </a:lnTo>
                <a:lnTo>
                  <a:pt x="9794" y="3786"/>
                </a:lnTo>
                <a:lnTo>
                  <a:pt x="9916" y="4128"/>
                </a:lnTo>
                <a:lnTo>
                  <a:pt x="10014" y="4470"/>
                </a:lnTo>
                <a:lnTo>
                  <a:pt x="10063" y="4836"/>
                </a:lnTo>
                <a:lnTo>
                  <a:pt x="10087" y="5203"/>
                </a:lnTo>
                <a:lnTo>
                  <a:pt x="10087" y="7547"/>
                </a:lnTo>
                <a:lnTo>
                  <a:pt x="2809" y="7547"/>
                </a:lnTo>
                <a:lnTo>
                  <a:pt x="2809" y="5203"/>
                </a:lnTo>
                <a:lnTo>
                  <a:pt x="2833" y="4836"/>
                </a:lnTo>
                <a:lnTo>
                  <a:pt x="2882" y="4470"/>
                </a:lnTo>
                <a:lnTo>
                  <a:pt x="2980" y="4128"/>
                </a:lnTo>
                <a:lnTo>
                  <a:pt x="3102" y="3786"/>
                </a:lnTo>
                <a:lnTo>
                  <a:pt x="3249" y="3469"/>
                </a:lnTo>
                <a:lnTo>
                  <a:pt x="3420" y="3176"/>
                </a:lnTo>
                <a:lnTo>
                  <a:pt x="3639" y="2883"/>
                </a:lnTo>
                <a:lnTo>
                  <a:pt x="3884" y="2638"/>
                </a:lnTo>
                <a:lnTo>
                  <a:pt x="4128" y="2394"/>
                </a:lnTo>
                <a:lnTo>
                  <a:pt x="4421" y="2199"/>
                </a:lnTo>
                <a:lnTo>
                  <a:pt x="4714" y="2003"/>
                </a:lnTo>
                <a:lnTo>
                  <a:pt x="5032" y="1857"/>
                </a:lnTo>
                <a:lnTo>
                  <a:pt x="5373" y="1735"/>
                </a:lnTo>
                <a:lnTo>
                  <a:pt x="5715" y="1637"/>
                </a:lnTo>
                <a:lnTo>
                  <a:pt x="6082" y="1588"/>
                </a:lnTo>
                <a:lnTo>
                  <a:pt x="6448" y="1564"/>
                </a:lnTo>
                <a:close/>
                <a:moveTo>
                  <a:pt x="6448" y="10991"/>
                </a:moveTo>
                <a:lnTo>
                  <a:pt x="6692" y="11015"/>
                </a:lnTo>
                <a:lnTo>
                  <a:pt x="6937" y="11089"/>
                </a:lnTo>
                <a:lnTo>
                  <a:pt x="7132" y="11211"/>
                </a:lnTo>
                <a:lnTo>
                  <a:pt x="7327" y="11357"/>
                </a:lnTo>
                <a:lnTo>
                  <a:pt x="7474" y="11528"/>
                </a:lnTo>
                <a:lnTo>
                  <a:pt x="7572" y="11748"/>
                </a:lnTo>
                <a:lnTo>
                  <a:pt x="7645" y="11968"/>
                </a:lnTo>
                <a:lnTo>
                  <a:pt x="7669" y="12212"/>
                </a:lnTo>
                <a:lnTo>
                  <a:pt x="7669" y="12383"/>
                </a:lnTo>
                <a:lnTo>
                  <a:pt x="7645" y="12530"/>
                </a:lnTo>
                <a:lnTo>
                  <a:pt x="7596" y="12701"/>
                </a:lnTo>
                <a:lnTo>
                  <a:pt x="7523" y="12823"/>
                </a:lnTo>
                <a:lnTo>
                  <a:pt x="7425" y="12969"/>
                </a:lnTo>
                <a:lnTo>
                  <a:pt x="7327" y="13067"/>
                </a:lnTo>
                <a:lnTo>
                  <a:pt x="7205" y="13189"/>
                </a:lnTo>
                <a:lnTo>
                  <a:pt x="7083" y="13262"/>
                </a:lnTo>
                <a:lnTo>
                  <a:pt x="7230" y="15094"/>
                </a:lnTo>
                <a:lnTo>
                  <a:pt x="5667" y="15094"/>
                </a:lnTo>
                <a:lnTo>
                  <a:pt x="5813" y="13262"/>
                </a:lnTo>
                <a:lnTo>
                  <a:pt x="5691" y="13189"/>
                </a:lnTo>
                <a:lnTo>
                  <a:pt x="5569" y="13067"/>
                </a:lnTo>
                <a:lnTo>
                  <a:pt x="5471" y="12969"/>
                </a:lnTo>
                <a:lnTo>
                  <a:pt x="5373" y="12823"/>
                </a:lnTo>
                <a:lnTo>
                  <a:pt x="5300" y="12701"/>
                </a:lnTo>
                <a:lnTo>
                  <a:pt x="5251" y="12530"/>
                </a:lnTo>
                <a:lnTo>
                  <a:pt x="5227" y="12383"/>
                </a:lnTo>
                <a:lnTo>
                  <a:pt x="5227" y="12212"/>
                </a:lnTo>
                <a:lnTo>
                  <a:pt x="5251" y="11968"/>
                </a:lnTo>
                <a:lnTo>
                  <a:pt x="5325" y="11748"/>
                </a:lnTo>
                <a:lnTo>
                  <a:pt x="5422" y="11528"/>
                </a:lnTo>
                <a:lnTo>
                  <a:pt x="5569" y="11357"/>
                </a:lnTo>
                <a:lnTo>
                  <a:pt x="5764" y="11211"/>
                </a:lnTo>
                <a:lnTo>
                  <a:pt x="5960" y="11089"/>
                </a:lnTo>
                <a:lnTo>
                  <a:pt x="6204" y="11015"/>
                </a:lnTo>
                <a:lnTo>
                  <a:pt x="6448" y="10991"/>
                </a:lnTo>
                <a:close/>
                <a:moveTo>
                  <a:pt x="6448" y="1"/>
                </a:moveTo>
                <a:lnTo>
                  <a:pt x="5911" y="25"/>
                </a:lnTo>
                <a:lnTo>
                  <a:pt x="5398" y="123"/>
                </a:lnTo>
                <a:lnTo>
                  <a:pt x="4909" y="245"/>
                </a:lnTo>
                <a:lnTo>
                  <a:pt x="4421" y="416"/>
                </a:lnTo>
                <a:lnTo>
                  <a:pt x="3981" y="636"/>
                </a:lnTo>
                <a:lnTo>
                  <a:pt x="3542" y="904"/>
                </a:lnTo>
                <a:lnTo>
                  <a:pt x="3151" y="1197"/>
                </a:lnTo>
                <a:lnTo>
                  <a:pt x="2760" y="1539"/>
                </a:lnTo>
                <a:lnTo>
                  <a:pt x="2443" y="1906"/>
                </a:lnTo>
                <a:lnTo>
                  <a:pt x="2125" y="2296"/>
                </a:lnTo>
                <a:lnTo>
                  <a:pt x="1881" y="2736"/>
                </a:lnTo>
                <a:lnTo>
                  <a:pt x="1661" y="3176"/>
                </a:lnTo>
                <a:lnTo>
                  <a:pt x="1466" y="3664"/>
                </a:lnTo>
                <a:lnTo>
                  <a:pt x="1344" y="4153"/>
                </a:lnTo>
                <a:lnTo>
                  <a:pt x="1270" y="4690"/>
                </a:lnTo>
                <a:lnTo>
                  <a:pt x="1246" y="5203"/>
                </a:lnTo>
                <a:lnTo>
                  <a:pt x="1246" y="7547"/>
                </a:lnTo>
                <a:lnTo>
                  <a:pt x="391" y="7547"/>
                </a:lnTo>
                <a:lnTo>
                  <a:pt x="293" y="7572"/>
                </a:lnTo>
                <a:lnTo>
                  <a:pt x="220" y="7621"/>
                </a:lnTo>
                <a:lnTo>
                  <a:pt x="147" y="7669"/>
                </a:lnTo>
                <a:lnTo>
                  <a:pt x="74" y="7743"/>
                </a:lnTo>
                <a:lnTo>
                  <a:pt x="49" y="7840"/>
                </a:lnTo>
                <a:lnTo>
                  <a:pt x="0" y="7914"/>
                </a:lnTo>
                <a:lnTo>
                  <a:pt x="0" y="8036"/>
                </a:lnTo>
                <a:lnTo>
                  <a:pt x="0" y="18074"/>
                </a:lnTo>
                <a:lnTo>
                  <a:pt x="0" y="18171"/>
                </a:lnTo>
                <a:lnTo>
                  <a:pt x="49" y="18269"/>
                </a:lnTo>
                <a:lnTo>
                  <a:pt x="74" y="18342"/>
                </a:lnTo>
                <a:lnTo>
                  <a:pt x="147" y="18416"/>
                </a:lnTo>
                <a:lnTo>
                  <a:pt x="220" y="18464"/>
                </a:lnTo>
                <a:lnTo>
                  <a:pt x="293" y="18513"/>
                </a:lnTo>
                <a:lnTo>
                  <a:pt x="391" y="18538"/>
                </a:lnTo>
                <a:lnTo>
                  <a:pt x="489" y="18562"/>
                </a:lnTo>
                <a:lnTo>
                  <a:pt x="12407" y="18562"/>
                </a:lnTo>
                <a:lnTo>
                  <a:pt x="12505" y="18538"/>
                </a:lnTo>
                <a:lnTo>
                  <a:pt x="12603" y="18513"/>
                </a:lnTo>
                <a:lnTo>
                  <a:pt x="12676" y="18464"/>
                </a:lnTo>
                <a:lnTo>
                  <a:pt x="12749" y="18416"/>
                </a:lnTo>
                <a:lnTo>
                  <a:pt x="12822" y="18342"/>
                </a:lnTo>
                <a:lnTo>
                  <a:pt x="12847" y="18269"/>
                </a:lnTo>
                <a:lnTo>
                  <a:pt x="12896" y="18171"/>
                </a:lnTo>
                <a:lnTo>
                  <a:pt x="12896" y="18074"/>
                </a:lnTo>
                <a:lnTo>
                  <a:pt x="12896" y="8036"/>
                </a:lnTo>
                <a:lnTo>
                  <a:pt x="12896" y="7914"/>
                </a:lnTo>
                <a:lnTo>
                  <a:pt x="12847" y="7840"/>
                </a:lnTo>
                <a:lnTo>
                  <a:pt x="12822" y="7743"/>
                </a:lnTo>
                <a:lnTo>
                  <a:pt x="12749" y="7669"/>
                </a:lnTo>
                <a:lnTo>
                  <a:pt x="12676" y="7621"/>
                </a:lnTo>
                <a:lnTo>
                  <a:pt x="12603" y="7572"/>
                </a:lnTo>
                <a:lnTo>
                  <a:pt x="12505" y="7547"/>
                </a:lnTo>
                <a:lnTo>
                  <a:pt x="11650" y="7547"/>
                </a:lnTo>
                <a:lnTo>
                  <a:pt x="11650" y="5203"/>
                </a:lnTo>
                <a:lnTo>
                  <a:pt x="11626" y="4690"/>
                </a:lnTo>
                <a:lnTo>
                  <a:pt x="11552" y="4153"/>
                </a:lnTo>
                <a:lnTo>
                  <a:pt x="11430" y="3664"/>
                </a:lnTo>
                <a:lnTo>
                  <a:pt x="11235" y="3176"/>
                </a:lnTo>
                <a:lnTo>
                  <a:pt x="11015" y="2736"/>
                </a:lnTo>
                <a:lnTo>
                  <a:pt x="10771" y="2296"/>
                </a:lnTo>
                <a:lnTo>
                  <a:pt x="10453" y="1906"/>
                </a:lnTo>
                <a:lnTo>
                  <a:pt x="10136" y="1539"/>
                </a:lnTo>
                <a:lnTo>
                  <a:pt x="9745" y="1197"/>
                </a:lnTo>
                <a:lnTo>
                  <a:pt x="9354" y="904"/>
                </a:lnTo>
                <a:lnTo>
                  <a:pt x="8939" y="636"/>
                </a:lnTo>
                <a:lnTo>
                  <a:pt x="8475" y="416"/>
                </a:lnTo>
                <a:lnTo>
                  <a:pt x="7987" y="245"/>
                </a:lnTo>
                <a:lnTo>
                  <a:pt x="7498" y="123"/>
                </a:lnTo>
                <a:lnTo>
                  <a:pt x="6985" y="25"/>
                </a:lnTo>
                <a:lnTo>
                  <a:pt x="6448" y="1"/>
                </a:lnTo>
                <a:close/>
              </a:path>
            </a:pathLst>
          </a:custGeom>
          <a:solidFill>
            <a:srgbClr val="3A3F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3A3F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40" name="Google Shape;4572;p39">
            <a:extLst>
              <a:ext uri="{FF2B5EF4-FFF2-40B4-BE49-F238E27FC236}">
                <a16:creationId xmlns:a16="http://schemas.microsoft.com/office/drawing/2014/main" xmlns="" id="{36B1EE82-65FE-6340-BA61-5B142BAB2FB4}"/>
              </a:ext>
            </a:extLst>
          </p:cNvPr>
          <p:cNvGrpSpPr/>
          <p:nvPr/>
        </p:nvGrpSpPr>
        <p:grpSpPr>
          <a:xfrm>
            <a:off x="8344576" y="4241384"/>
            <a:ext cx="264427" cy="375719"/>
            <a:chOff x="6701050" y="2978375"/>
            <a:chExt cx="316300" cy="449425"/>
          </a:xfrm>
        </p:grpSpPr>
        <p:sp>
          <p:nvSpPr>
            <p:cNvPr id="441" name="Google Shape;4573;p39">
              <a:extLst>
                <a:ext uri="{FF2B5EF4-FFF2-40B4-BE49-F238E27FC236}">
                  <a16:creationId xmlns:a16="http://schemas.microsoft.com/office/drawing/2014/main" xmlns="" id="{BF351594-8917-6444-BD7F-58AA34755500}"/>
                </a:ext>
              </a:extLst>
            </p:cNvPr>
            <p:cNvSpPr/>
            <p:nvPr/>
          </p:nvSpPr>
          <p:spPr>
            <a:xfrm>
              <a:off x="6701050" y="2978375"/>
              <a:ext cx="316300" cy="78175"/>
            </a:xfrm>
            <a:custGeom>
              <a:avLst/>
              <a:gdLst/>
              <a:ahLst/>
              <a:cxnLst/>
              <a:rect l="l" t="t" r="r" b="b"/>
              <a:pathLst>
                <a:path w="12652" h="3127" extrusionOk="0">
                  <a:moveTo>
                    <a:pt x="7840" y="782"/>
                  </a:moveTo>
                  <a:lnTo>
                    <a:pt x="7865" y="807"/>
                  </a:lnTo>
                  <a:lnTo>
                    <a:pt x="7889" y="831"/>
                  </a:lnTo>
                  <a:lnTo>
                    <a:pt x="7889" y="880"/>
                  </a:lnTo>
                  <a:lnTo>
                    <a:pt x="7889" y="1417"/>
                  </a:lnTo>
                  <a:lnTo>
                    <a:pt x="4763" y="1417"/>
                  </a:lnTo>
                  <a:lnTo>
                    <a:pt x="4763" y="880"/>
                  </a:lnTo>
                  <a:lnTo>
                    <a:pt x="4763" y="831"/>
                  </a:lnTo>
                  <a:lnTo>
                    <a:pt x="4787" y="807"/>
                  </a:lnTo>
                  <a:lnTo>
                    <a:pt x="4812" y="782"/>
                  </a:lnTo>
                  <a:close/>
                  <a:moveTo>
                    <a:pt x="4861" y="1"/>
                  </a:moveTo>
                  <a:lnTo>
                    <a:pt x="4690" y="25"/>
                  </a:lnTo>
                  <a:lnTo>
                    <a:pt x="4519" y="74"/>
                  </a:lnTo>
                  <a:lnTo>
                    <a:pt x="4372" y="147"/>
                  </a:lnTo>
                  <a:lnTo>
                    <a:pt x="4250" y="269"/>
                  </a:lnTo>
                  <a:lnTo>
                    <a:pt x="4128" y="392"/>
                  </a:lnTo>
                  <a:lnTo>
                    <a:pt x="4055" y="538"/>
                  </a:lnTo>
                  <a:lnTo>
                    <a:pt x="4006" y="709"/>
                  </a:lnTo>
                  <a:lnTo>
                    <a:pt x="3982" y="880"/>
                  </a:lnTo>
                  <a:lnTo>
                    <a:pt x="3982" y="1417"/>
                  </a:lnTo>
                  <a:lnTo>
                    <a:pt x="391" y="1417"/>
                  </a:lnTo>
                  <a:lnTo>
                    <a:pt x="294" y="1466"/>
                  </a:lnTo>
                  <a:lnTo>
                    <a:pt x="220" y="1491"/>
                  </a:lnTo>
                  <a:lnTo>
                    <a:pt x="147" y="1564"/>
                  </a:lnTo>
                  <a:lnTo>
                    <a:pt x="74" y="1637"/>
                  </a:lnTo>
                  <a:lnTo>
                    <a:pt x="49" y="1710"/>
                  </a:lnTo>
                  <a:lnTo>
                    <a:pt x="1" y="1808"/>
                  </a:lnTo>
                  <a:lnTo>
                    <a:pt x="1" y="1906"/>
                  </a:lnTo>
                  <a:lnTo>
                    <a:pt x="1" y="3127"/>
                  </a:lnTo>
                  <a:lnTo>
                    <a:pt x="12652" y="3127"/>
                  </a:lnTo>
                  <a:lnTo>
                    <a:pt x="12652" y="1906"/>
                  </a:lnTo>
                  <a:lnTo>
                    <a:pt x="12652" y="1808"/>
                  </a:lnTo>
                  <a:lnTo>
                    <a:pt x="12603" y="1710"/>
                  </a:lnTo>
                  <a:lnTo>
                    <a:pt x="12578" y="1637"/>
                  </a:lnTo>
                  <a:lnTo>
                    <a:pt x="12505" y="1564"/>
                  </a:lnTo>
                  <a:lnTo>
                    <a:pt x="12432" y="1491"/>
                  </a:lnTo>
                  <a:lnTo>
                    <a:pt x="12359" y="1466"/>
                  </a:lnTo>
                  <a:lnTo>
                    <a:pt x="12261" y="1417"/>
                  </a:lnTo>
                  <a:lnTo>
                    <a:pt x="8671" y="1417"/>
                  </a:lnTo>
                  <a:lnTo>
                    <a:pt x="8671" y="880"/>
                  </a:lnTo>
                  <a:lnTo>
                    <a:pt x="8646" y="709"/>
                  </a:lnTo>
                  <a:lnTo>
                    <a:pt x="8597" y="538"/>
                  </a:lnTo>
                  <a:lnTo>
                    <a:pt x="8524" y="392"/>
                  </a:lnTo>
                  <a:lnTo>
                    <a:pt x="8402" y="269"/>
                  </a:lnTo>
                  <a:lnTo>
                    <a:pt x="8280" y="147"/>
                  </a:lnTo>
                  <a:lnTo>
                    <a:pt x="8133" y="74"/>
                  </a:lnTo>
                  <a:lnTo>
                    <a:pt x="7962" y="25"/>
                  </a:lnTo>
                  <a:lnTo>
                    <a:pt x="7791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574;p39">
              <a:extLst>
                <a:ext uri="{FF2B5EF4-FFF2-40B4-BE49-F238E27FC236}">
                  <a16:creationId xmlns:a16="http://schemas.microsoft.com/office/drawing/2014/main" xmlns="" id="{0ADFC75D-33B1-D64F-A70A-AB31304CAB76}"/>
                </a:ext>
              </a:extLst>
            </p:cNvPr>
            <p:cNvSpPr/>
            <p:nvPr/>
          </p:nvSpPr>
          <p:spPr>
            <a:xfrm>
              <a:off x="6713875" y="3068750"/>
              <a:ext cx="290650" cy="359050"/>
            </a:xfrm>
            <a:custGeom>
              <a:avLst/>
              <a:gdLst/>
              <a:ahLst/>
              <a:cxnLst/>
              <a:rect l="l" t="t" r="r" b="b"/>
              <a:pathLst>
                <a:path w="11626" h="14362" extrusionOk="0">
                  <a:moveTo>
                    <a:pt x="2614" y="1686"/>
                  </a:moveTo>
                  <a:lnTo>
                    <a:pt x="2711" y="1710"/>
                  </a:lnTo>
                  <a:lnTo>
                    <a:pt x="2785" y="1759"/>
                  </a:lnTo>
                  <a:lnTo>
                    <a:pt x="2834" y="1857"/>
                  </a:lnTo>
                  <a:lnTo>
                    <a:pt x="2858" y="1930"/>
                  </a:lnTo>
                  <a:lnTo>
                    <a:pt x="2858" y="12432"/>
                  </a:lnTo>
                  <a:lnTo>
                    <a:pt x="2834" y="12529"/>
                  </a:lnTo>
                  <a:lnTo>
                    <a:pt x="2785" y="12603"/>
                  </a:lnTo>
                  <a:lnTo>
                    <a:pt x="2711" y="12652"/>
                  </a:lnTo>
                  <a:lnTo>
                    <a:pt x="2614" y="12676"/>
                  </a:lnTo>
                  <a:lnTo>
                    <a:pt x="2516" y="12652"/>
                  </a:lnTo>
                  <a:lnTo>
                    <a:pt x="2443" y="12603"/>
                  </a:lnTo>
                  <a:lnTo>
                    <a:pt x="2394" y="12529"/>
                  </a:lnTo>
                  <a:lnTo>
                    <a:pt x="2369" y="12432"/>
                  </a:lnTo>
                  <a:lnTo>
                    <a:pt x="2369" y="1930"/>
                  </a:lnTo>
                  <a:lnTo>
                    <a:pt x="2394" y="1857"/>
                  </a:lnTo>
                  <a:lnTo>
                    <a:pt x="2443" y="1759"/>
                  </a:lnTo>
                  <a:lnTo>
                    <a:pt x="2516" y="1710"/>
                  </a:lnTo>
                  <a:lnTo>
                    <a:pt x="2614" y="1686"/>
                  </a:lnTo>
                  <a:close/>
                  <a:moveTo>
                    <a:pt x="5813" y="1686"/>
                  </a:moveTo>
                  <a:lnTo>
                    <a:pt x="5911" y="1710"/>
                  </a:lnTo>
                  <a:lnTo>
                    <a:pt x="5984" y="1759"/>
                  </a:lnTo>
                  <a:lnTo>
                    <a:pt x="6033" y="1857"/>
                  </a:lnTo>
                  <a:lnTo>
                    <a:pt x="6057" y="1930"/>
                  </a:lnTo>
                  <a:lnTo>
                    <a:pt x="6057" y="12432"/>
                  </a:lnTo>
                  <a:lnTo>
                    <a:pt x="6033" y="12529"/>
                  </a:lnTo>
                  <a:lnTo>
                    <a:pt x="5984" y="12603"/>
                  </a:lnTo>
                  <a:lnTo>
                    <a:pt x="5911" y="12652"/>
                  </a:lnTo>
                  <a:lnTo>
                    <a:pt x="5813" y="12676"/>
                  </a:lnTo>
                  <a:lnTo>
                    <a:pt x="5715" y="12652"/>
                  </a:lnTo>
                  <a:lnTo>
                    <a:pt x="5642" y="12603"/>
                  </a:lnTo>
                  <a:lnTo>
                    <a:pt x="5593" y="12529"/>
                  </a:lnTo>
                  <a:lnTo>
                    <a:pt x="5569" y="12432"/>
                  </a:lnTo>
                  <a:lnTo>
                    <a:pt x="5569" y="1930"/>
                  </a:lnTo>
                  <a:lnTo>
                    <a:pt x="5593" y="1857"/>
                  </a:lnTo>
                  <a:lnTo>
                    <a:pt x="5642" y="1759"/>
                  </a:lnTo>
                  <a:lnTo>
                    <a:pt x="5715" y="1710"/>
                  </a:lnTo>
                  <a:lnTo>
                    <a:pt x="5813" y="1686"/>
                  </a:lnTo>
                  <a:close/>
                  <a:moveTo>
                    <a:pt x="9013" y="1686"/>
                  </a:moveTo>
                  <a:lnTo>
                    <a:pt x="9110" y="1710"/>
                  </a:lnTo>
                  <a:lnTo>
                    <a:pt x="9183" y="1759"/>
                  </a:lnTo>
                  <a:lnTo>
                    <a:pt x="9232" y="1857"/>
                  </a:lnTo>
                  <a:lnTo>
                    <a:pt x="9257" y="1930"/>
                  </a:lnTo>
                  <a:lnTo>
                    <a:pt x="9257" y="12432"/>
                  </a:lnTo>
                  <a:lnTo>
                    <a:pt x="9232" y="12529"/>
                  </a:lnTo>
                  <a:lnTo>
                    <a:pt x="9183" y="12603"/>
                  </a:lnTo>
                  <a:lnTo>
                    <a:pt x="9110" y="12652"/>
                  </a:lnTo>
                  <a:lnTo>
                    <a:pt x="9013" y="12676"/>
                  </a:lnTo>
                  <a:lnTo>
                    <a:pt x="8915" y="12652"/>
                  </a:lnTo>
                  <a:lnTo>
                    <a:pt x="8842" y="12603"/>
                  </a:lnTo>
                  <a:lnTo>
                    <a:pt x="8793" y="12529"/>
                  </a:lnTo>
                  <a:lnTo>
                    <a:pt x="8768" y="12432"/>
                  </a:lnTo>
                  <a:lnTo>
                    <a:pt x="8768" y="1930"/>
                  </a:lnTo>
                  <a:lnTo>
                    <a:pt x="8793" y="1857"/>
                  </a:lnTo>
                  <a:lnTo>
                    <a:pt x="8842" y="1759"/>
                  </a:lnTo>
                  <a:lnTo>
                    <a:pt x="8915" y="1710"/>
                  </a:lnTo>
                  <a:lnTo>
                    <a:pt x="9013" y="1686"/>
                  </a:lnTo>
                  <a:close/>
                  <a:moveTo>
                    <a:pt x="0" y="0"/>
                  </a:moveTo>
                  <a:lnTo>
                    <a:pt x="0" y="13873"/>
                  </a:lnTo>
                  <a:lnTo>
                    <a:pt x="0" y="13970"/>
                  </a:lnTo>
                  <a:lnTo>
                    <a:pt x="49" y="14068"/>
                  </a:lnTo>
                  <a:lnTo>
                    <a:pt x="74" y="14141"/>
                  </a:lnTo>
                  <a:lnTo>
                    <a:pt x="147" y="14215"/>
                  </a:lnTo>
                  <a:lnTo>
                    <a:pt x="220" y="14263"/>
                  </a:lnTo>
                  <a:lnTo>
                    <a:pt x="294" y="14312"/>
                  </a:lnTo>
                  <a:lnTo>
                    <a:pt x="391" y="14337"/>
                  </a:lnTo>
                  <a:lnTo>
                    <a:pt x="489" y="14361"/>
                  </a:lnTo>
                  <a:lnTo>
                    <a:pt x="11137" y="14361"/>
                  </a:lnTo>
                  <a:lnTo>
                    <a:pt x="11235" y="14337"/>
                  </a:lnTo>
                  <a:lnTo>
                    <a:pt x="11333" y="14312"/>
                  </a:lnTo>
                  <a:lnTo>
                    <a:pt x="11406" y="14263"/>
                  </a:lnTo>
                  <a:lnTo>
                    <a:pt x="11479" y="14215"/>
                  </a:lnTo>
                  <a:lnTo>
                    <a:pt x="11553" y="14141"/>
                  </a:lnTo>
                  <a:lnTo>
                    <a:pt x="11577" y="14068"/>
                  </a:lnTo>
                  <a:lnTo>
                    <a:pt x="11626" y="13970"/>
                  </a:lnTo>
                  <a:lnTo>
                    <a:pt x="11626" y="13873"/>
                  </a:lnTo>
                  <a:lnTo>
                    <a:pt x="11626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3" name="Google Shape;4575;p39">
            <a:extLst>
              <a:ext uri="{FF2B5EF4-FFF2-40B4-BE49-F238E27FC236}">
                <a16:creationId xmlns:a16="http://schemas.microsoft.com/office/drawing/2014/main" xmlns="" id="{1CCA18F8-D38B-E543-8769-5AB4CB4C5ECD}"/>
              </a:ext>
            </a:extLst>
          </p:cNvPr>
          <p:cNvGrpSpPr/>
          <p:nvPr/>
        </p:nvGrpSpPr>
        <p:grpSpPr>
          <a:xfrm>
            <a:off x="3780204" y="4860045"/>
            <a:ext cx="376743" cy="253204"/>
            <a:chOff x="1241275" y="3718400"/>
            <a:chExt cx="450650" cy="302875"/>
          </a:xfrm>
        </p:grpSpPr>
        <p:sp>
          <p:nvSpPr>
            <p:cNvPr id="444" name="Google Shape;4576;p39">
              <a:extLst>
                <a:ext uri="{FF2B5EF4-FFF2-40B4-BE49-F238E27FC236}">
                  <a16:creationId xmlns:a16="http://schemas.microsoft.com/office/drawing/2014/main" xmlns="" id="{CA18470E-F17F-654E-BBBE-4ED1F1BE5016}"/>
                </a:ext>
              </a:extLst>
            </p:cNvPr>
            <p:cNvSpPr/>
            <p:nvPr/>
          </p:nvSpPr>
          <p:spPr>
            <a:xfrm>
              <a:off x="1241275" y="3718400"/>
              <a:ext cx="450650" cy="302875"/>
            </a:xfrm>
            <a:custGeom>
              <a:avLst/>
              <a:gdLst/>
              <a:ahLst/>
              <a:cxnLst/>
              <a:rect l="l" t="t" r="r" b="b"/>
              <a:pathLst>
                <a:path w="18026" h="12115" extrusionOk="0">
                  <a:moveTo>
                    <a:pt x="17048" y="977"/>
                  </a:moveTo>
                  <a:lnTo>
                    <a:pt x="17048" y="3127"/>
                  </a:lnTo>
                  <a:lnTo>
                    <a:pt x="978" y="3127"/>
                  </a:lnTo>
                  <a:lnTo>
                    <a:pt x="978" y="977"/>
                  </a:lnTo>
                  <a:close/>
                  <a:moveTo>
                    <a:pt x="17048" y="5447"/>
                  </a:moveTo>
                  <a:lnTo>
                    <a:pt x="17048" y="11137"/>
                  </a:lnTo>
                  <a:lnTo>
                    <a:pt x="978" y="11137"/>
                  </a:lnTo>
                  <a:lnTo>
                    <a:pt x="978" y="5447"/>
                  </a:lnTo>
                  <a:close/>
                  <a:moveTo>
                    <a:pt x="978" y="1"/>
                  </a:moveTo>
                  <a:lnTo>
                    <a:pt x="782" y="25"/>
                  </a:lnTo>
                  <a:lnTo>
                    <a:pt x="587" y="74"/>
                  </a:lnTo>
                  <a:lnTo>
                    <a:pt x="416" y="172"/>
                  </a:lnTo>
                  <a:lnTo>
                    <a:pt x="294" y="294"/>
                  </a:lnTo>
                  <a:lnTo>
                    <a:pt x="172" y="440"/>
                  </a:lnTo>
                  <a:lnTo>
                    <a:pt x="74" y="611"/>
                  </a:lnTo>
                  <a:lnTo>
                    <a:pt x="25" y="782"/>
                  </a:lnTo>
                  <a:lnTo>
                    <a:pt x="1" y="977"/>
                  </a:lnTo>
                  <a:lnTo>
                    <a:pt x="1" y="11137"/>
                  </a:lnTo>
                  <a:lnTo>
                    <a:pt x="25" y="11333"/>
                  </a:lnTo>
                  <a:lnTo>
                    <a:pt x="74" y="11504"/>
                  </a:lnTo>
                  <a:lnTo>
                    <a:pt x="172" y="11675"/>
                  </a:lnTo>
                  <a:lnTo>
                    <a:pt x="294" y="11821"/>
                  </a:lnTo>
                  <a:lnTo>
                    <a:pt x="416" y="11943"/>
                  </a:lnTo>
                  <a:lnTo>
                    <a:pt x="587" y="12041"/>
                  </a:lnTo>
                  <a:lnTo>
                    <a:pt x="782" y="12090"/>
                  </a:lnTo>
                  <a:lnTo>
                    <a:pt x="978" y="12114"/>
                  </a:lnTo>
                  <a:lnTo>
                    <a:pt x="17048" y="12114"/>
                  </a:lnTo>
                  <a:lnTo>
                    <a:pt x="17243" y="12090"/>
                  </a:lnTo>
                  <a:lnTo>
                    <a:pt x="17439" y="12041"/>
                  </a:lnTo>
                  <a:lnTo>
                    <a:pt x="17610" y="11943"/>
                  </a:lnTo>
                  <a:lnTo>
                    <a:pt x="17732" y="11821"/>
                  </a:lnTo>
                  <a:lnTo>
                    <a:pt x="17854" y="11675"/>
                  </a:lnTo>
                  <a:lnTo>
                    <a:pt x="17952" y="11504"/>
                  </a:lnTo>
                  <a:lnTo>
                    <a:pt x="18001" y="11333"/>
                  </a:lnTo>
                  <a:lnTo>
                    <a:pt x="18025" y="11137"/>
                  </a:lnTo>
                  <a:lnTo>
                    <a:pt x="18025" y="977"/>
                  </a:lnTo>
                  <a:lnTo>
                    <a:pt x="18001" y="782"/>
                  </a:lnTo>
                  <a:lnTo>
                    <a:pt x="17952" y="611"/>
                  </a:lnTo>
                  <a:lnTo>
                    <a:pt x="17854" y="440"/>
                  </a:lnTo>
                  <a:lnTo>
                    <a:pt x="17732" y="294"/>
                  </a:lnTo>
                  <a:lnTo>
                    <a:pt x="17610" y="172"/>
                  </a:lnTo>
                  <a:lnTo>
                    <a:pt x="17439" y="74"/>
                  </a:lnTo>
                  <a:lnTo>
                    <a:pt x="17243" y="25"/>
                  </a:lnTo>
                  <a:lnTo>
                    <a:pt x="17048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577;p39">
              <a:extLst>
                <a:ext uri="{FF2B5EF4-FFF2-40B4-BE49-F238E27FC236}">
                  <a16:creationId xmlns:a16="http://schemas.microsoft.com/office/drawing/2014/main" xmlns="" id="{DEF3F0AC-D0BF-D54F-9748-F7D706BC634F}"/>
                </a:ext>
              </a:extLst>
            </p:cNvPr>
            <p:cNvSpPr/>
            <p:nvPr/>
          </p:nvSpPr>
          <p:spPr>
            <a:xfrm>
              <a:off x="1293175" y="3895475"/>
              <a:ext cx="174050" cy="12225"/>
            </a:xfrm>
            <a:custGeom>
              <a:avLst/>
              <a:gdLst/>
              <a:ahLst/>
              <a:cxnLst/>
              <a:rect l="l" t="t" r="r" b="b"/>
              <a:pathLst>
                <a:path w="6962" h="489" extrusionOk="0">
                  <a:moveTo>
                    <a:pt x="245" y="0"/>
                  </a:moveTo>
                  <a:lnTo>
                    <a:pt x="147" y="25"/>
                  </a:lnTo>
                  <a:lnTo>
                    <a:pt x="74" y="74"/>
                  </a:lnTo>
                  <a:lnTo>
                    <a:pt x="25" y="147"/>
                  </a:lnTo>
                  <a:lnTo>
                    <a:pt x="1" y="244"/>
                  </a:lnTo>
                  <a:lnTo>
                    <a:pt x="25" y="342"/>
                  </a:lnTo>
                  <a:lnTo>
                    <a:pt x="74" y="415"/>
                  </a:lnTo>
                  <a:lnTo>
                    <a:pt x="147" y="464"/>
                  </a:lnTo>
                  <a:lnTo>
                    <a:pt x="245" y="489"/>
                  </a:lnTo>
                  <a:lnTo>
                    <a:pt x="6717" y="489"/>
                  </a:lnTo>
                  <a:lnTo>
                    <a:pt x="6815" y="464"/>
                  </a:lnTo>
                  <a:lnTo>
                    <a:pt x="6888" y="415"/>
                  </a:lnTo>
                  <a:lnTo>
                    <a:pt x="6961" y="342"/>
                  </a:lnTo>
                  <a:lnTo>
                    <a:pt x="6961" y="244"/>
                  </a:lnTo>
                  <a:lnTo>
                    <a:pt x="6961" y="147"/>
                  </a:lnTo>
                  <a:lnTo>
                    <a:pt x="6888" y="74"/>
                  </a:lnTo>
                  <a:lnTo>
                    <a:pt x="6815" y="25"/>
                  </a:lnTo>
                  <a:lnTo>
                    <a:pt x="6717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578;p39">
              <a:extLst>
                <a:ext uri="{FF2B5EF4-FFF2-40B4-BE49-F238E27FC236}">
                  <a16:creationId xmlns:a16="http://schemas.microsoft.com/office/drawing/2014/main" xmlns="" id="{5076187A-88E5-1D40-983F-5EAAB037A035}"/>
                </a:ext>
              </a:extLst>
            </p:cNvPr>
            <p:cNvSpPr/>
            <p:nvPr/>
          </p:nvSpPr>
          <p:spPr>
            <a:xfrm>
              <a:off x="1293175" y="3935775"/>
              <a:ext cx="122750" cy="12225"/>
            </a:xfrm>
            <a:custGeom>
              <a:avLst/>
              <a:gdLst/>
              <a:ahLst/>
              <a:cxnLst/>
              <a:rect l="l" t="t" r="r" b="b"/>
              <a:pathLst>
                <a:path w="4910" h="489" extrusionOk="0">
                  <a:moveTo>
                    <a:pt x="245" y="0"/>
                  </a:moveTo>
                  <a:lnTo>
                    <a:pt x="147" y="25"/>
                  </a:lnTo>
                  <a:lnTo>
                    <a:pt x="74" y="73"/>
                  </a:lnTo>
                  <a:lnTo>
                    <a:pt x="25" y="147"/>
                  </a:lnTo>
                  <a:lnTo>
                    <a:pt x="1" y="244"/>
                  </a:lnTo>
                  <a:lnTo>
                    <a:pt x="25" y="342"/>
                  </a:lnTo>
                  <a:lnTo>
                    <a:pt x="74" y="415"/>
                  </a:lnTo>
                  <a:lnTo>
                    <a:pt x="147" y="464"/>
                  </a:lnTo>
                  <a:lnTo>
                    <a:pt x="245" y="489"/>
                  </a:lnTo>
                  <a:lnTo>
                    <a:pt x="4666" y="489"/>
                  </a:lnTo>
                  <a:lnTo>
                    <a:pt x="4763" y="464"/>
                  </a:lnTo>
                  <a:lnTo>
                    <a:pt x="4837" y="415"/>
                  </a:lnTo>
                  <a:lnTo>
                    <a:pt x="4885" y="342"/>
                  </a:lnTo>
                  <a:lnTo>
                    <a:pt x="4910" y="244"/>
                  </a:lnTo>
                  <a:lnTo>
                    <a:pt x="4885" y="147"/>
                  </a:lnTo>
                  <a:lnTo>
                    <a:pt x="4837" y="73"/>
                  </a:lnTo>
                  <a:lnTo>
                    <a:pt x="4763" y="25"/>
                  </a:lnTo>
                  <a:lnTo>
                    <a:pt x="4666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579;p39">
              <a:extLst>
                <a:ext uri="{FF2B5EF4-FFF2-40B4-BE49-F238E27FC236}">
                  <a16:creationId xmlns:a16="http://schemas.microsoft.com/office/drawing/2014/main" xmlns="" id="{C8623464-5403-2B4C-B8C3-8CBD9849EF2C}"/>
                </a:ext>
              </a:extLst>
            </p:cNvPr>
            <p:cNvSpPr/>
            <p:nvPr/>
          </p:nvSpPr>
          <p:spPr>
            <a:xfrm>
              <a:off x="1570375" y="3901575"/>
              <a:ext cx="62300" cy="40325"/>
            </a:xfrm>
            <a:custGeom>
              <a:avLst/>
              <a:gdLst/>
              <a:ahLst/>
              <a:cxnLst/>
              <a:rect l="l" t="t" r="r" b="b"/>
              <a:pathLst>
                <a:path w="2492" h="1613" extrusionOk="0">
                  <a:moveTo>
                    <a:pt x="392" y="0"/>
                  </a:moveTo>
                  <a:lnTo>
                    <a:pt x="294" y="25"/>
                  </a:lnTo>
                  <a:lnTo>
                    <a:pt x="221" y="74"/>
                  </a:lnTo>
                  <a:lnTo>
                    <a:pt x="147" y="147"/>
                  </a:lnTo>
                  <a:lnTo>
                    <a:pt x="99" y="220"/>
                  </a:lnTo>
                  <a:lnTo>
                    <a:pt x="50" y="294"/>
                  </a:lnTo>
                  <a:lnTo>
                    <a:pt x="25" y="391"/>
                  </a:lnTo>
                  <a:lnTo>
                    <a:pt x="1" y="489"/>
                  </a:lnTo>
                  <a:lnTo>
                    <a:pt x="1" y="1124"/>
                  </a:lnTo>
                  <a:lnTo>
                    <a:pt x="25" y="1222"/>
                  </a:lnTo>
                  <a:lnTo>
                    <a:pt x="50" y="1319"/>
                  </a:lnTo>
                  <a:lnTo>
                    <a:pt x="99" y="1393"/>
                  </a:lnTo>
                  <a:lnTo>
                    <a:pt x="147" y="1466"/>
                  </a:lnTo>
                  <a:lnTo>
                    <a:pt x="221" y="1515"/>
                  </a:lnTo>
                  <a:lnTo>
                    <a:pt x="294" y="1564"/>
                  </a:lnTo>
                  <a:lnTo>
                    <a:pt x="392" y="1588"/>
                  </a:lnTo>
                  <a:lnTo>
                    <a:pt x="489" y="1612"/>
                  </a:lnTo>
                  <a:lnTo>
                    <a:pt x="2004" y="1612"/>
                  </a:lnTo>
                  <a:lnTo>
                    <a:pt x="2101" y="1588"/>
                  </a:lnTo>
                  <a:lnTo>
                    <a:pt x="2199" y="1564"/>
                  </a:lnTo>
                  <a:lnTo>
                    <a:pt x="2272" y="1515"/>
                  </a:lnTo>
                  <a:lnTo>
                    <a:pt x="2345" y="1466"/>
                  </a:lnTo>
                  <a:lnTo>
                    <a:pt x="2394" y="1393"/>
                  </a:lnTo>
                  <a:lnTo>
                    <a:pt x="2443" y="1319"/>
                  </a:lnTo>
                  <a:lnTo>
                    <a:pt x="2492" y="1222"/>
                  </a:lnTo>
                  <a:lnTo>
                    <a:pt x="2492" y="1124"/>
                  </a:lnTo>
                  <a:lnTo>
                    <a:pt x="2492" y="489"/>
                  </a:lnTo>
                  <a:lnTo>
                    <a:pt x="2492" y="391"/>
                  </a:lnTo>
                  <a:lnTo>
                    <a:pt x="2443" y="294"/>
                  </a:lnTo>
                  <a:lnTo>
                    <a:pt x="2394" y="220"/>
                  </a:lnTo>
                  <a:lnTo>
                    <a:pt x="2345" y="147"/>
                  </a:lnTo>
                  <a:lnTo>
                    <a:pt x="2272" y="74"/>
                  </a:lnTo>
                  <a:lnTo>
                    <a:pt x="2199" y="25"/>
                  </a:lnTo>
                  <a:lnTo>
                    <a:pt x="2101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8" name="Google Shape;4580;p39">
            <a:extLst>
              <a:ext uri="{FF2B5EF4-FFF2-40B4-BE49-F238E27FC236}">
                <a16:creationId xmlns:a16="http://schemas.microsoft.com/office/drawing/2014/main" xmlns="" id="{7F58A448-7B5B-5B4D-BF0B-279A841807CE}"/>
              </a:ext>
            </a:extLst>
          </p:cNvPr>
          <p:cNvGrpSpPr/>
          <p:nvPr/>
        </p:nvGrpSpPr>
        <p:grpSpPr>
          <a:xfrm>
            <a:off x="4348851" y="4840650"/>
            <a:ext cx="366502" cy="292496"/>
            <a:chOff x="1921475" y="3695200"/>
            <a:chExt cx="438400" cy="349875"/>
          </a:xfrm>
        </p:grpSpPr>
        <p:sp>
          <p:nvSpPr>
            <p:cNvPr id="449" name="Google Shape;4581;p39">
              <a:extLst>
                <a:ext uri="{FF2B5EF4-FFF2-40B4-BE49-F238E27FC236}">
                  <a16:creationId xmlns:a16="http://schemas.microsoft.com/office/drawing/2014/main" xmlns="" id="{ABA33FFB-4433-994C-BA81-A1E5C8384511}"/>
                </a:ext>
              </a:extLst>
            </p:cNvPr>
            <p:cNvSpPr/>
            <p:nvPr/>
          </p:nvSpPr>
          <p:spPr>
            <a:xfrm>
              <a:off x="2246900" y="3992550"/>
              <a:ext cx="52525" cy="52525"/>
            </a:xfrm>
            <a:custGeom>
              <a:avLst/>
              <a:gdLst/>
              <a:ahLst/>
              <a:cxnLst/>
              <a:rect l="l" t="t" r="r" b="b"/>
              <a:pathLst>
                <a:path w="2101" h="2101" extrusionOk="0">
                  <a:moveTo>
                    <a:pt x="831" y="1"/>
                  </a:moveTo>
                  <a:lnTo>
                    <a:pt x="636" y="74"/>
                  </a:lnTo>
                  <a:lnTo>
                    <a:pt x="465" y="171"/>
                  </a:lnTo>
                  <a:lnTo>
                    <a:pt x="318" y="294"/>
                  </a:lnTo>
                  <a:lnTo>
                    <a:pt x="172" y="440"/>
                  </a:lnTo>
                  <a:lnTo>
                    <a:pt x="74" y="636"/>
                  </a:lnTo>
                  <a:lnTo>
                    <a:pt x="25" y="831"/>
                  </a:lnTo>
                  <a:lnTo>
                    <a:pt x="1" y="1051"/>
                  </a:lnTo>
                  <a:lnTo>
                    <a:pt x="25" y="1246"/>
                  </a:lnTo>
                  <a:lnTo>
                    <a:pt x="74" y="1441"/>
                  </a:lnTo>
                  <a:lnTo>
                    <a:pt x="172" y="1637"/>
                  </a:lnTo>
                  <a:lnTo>
                    <a:pt x="318" y="1783"/>
                  </a:lnTo>
                  <a:lnTo>
                    <a:pt x="465" y="1906"/>
                  </a:lnTo>
                  <a:lnTo>
                    <a:pt x="636" y="2003"/>
                  </a:lnTo>
                  <a:lnTo>
                    <a:pt x="831" y="2076"/>
                  </a:lnTo>
                  <a:lnTo>
                    <a:pt x="1051" y="2101"/>
                  </a:lnTo>
                  <a:lnTo>
                    <a:pt x="1271" y="2076"/>
                  </a:lnTo>
                  <a:lnTo>
                    <a:pt x="1466" y="2003"/>
                  </a:lnTo>
                  <a:lnTo>
                    <a:pt x="1637" y="1906"/>
                  </a:lnTo>
                  <a:lnTo>
                    <a:pt x="1783" y="1783"/>
                  </a:lnTo>
                  <a:lnTo>
                    <a:pt x="1930" y="1637"/>
                  </a:lnTo>
                  <a:lnTo>
                    <a:pt x="2028" y="1441"/>
                  </a:lnTo>
                  <a:lnTo>
                    <a:pt x="2077" y="1246"/>
                  </a:lnTo>
                  <a:lnTo>
                    <a:pt x="2101" y="1051"/>
                  </a:lnTo>
                  <a:lnTo>
                    <a:pt x="2077" y="831"/>
                  </a:lnTo>
                  <a:lnTo>
                    <a:pt x="2028" y="636"/>
                  </a:lnTo>
                  <a:lnTo>
                    <a:pt x="1930" y="440"/>
                  </a:lnTo>
                  <a:lnTo>
                    <a:pt x="1783" y="294"/>
                  </a:lnTo>
                  <a:lnTo>
                    <a:pt x="1637" y="171"/>
                  </a:lnTo>
                  <a:lnTo>
                    <a:pt x="1466" y="74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82;p39">
              <a:extLst>
                <a:ext uri="{FF2B5EF4-FFF2-40B4-BE49-F238E27FC236}">
                  <a16:creationId xmlns:a16="http://schemas.microsoft.com/office/drawing/2014/main" xmlns="" id="{73ACE274-4CD9-E143-A0F5-6967B8D56E90}"/>
                </a:ext>
              </a:extLst>
            </p:cNvPr>
            <p:cNvSpPr/>
            <p:nvPr/>
          </p:nvSpPr>
          <p:spPr>
            <a:xfrm>
              <a:off x="2033800" y="3992550"/>
              <a:ext cx="52550" cy="52525"/>
            </a:xfrm>
            <a:custGeom>
              <a:avLst/>
              <a:gdLst/>
              <a:ahLst/>
              <a:cxnLst/>
              <a:rect l="l" t="t" r="r" b="b"/>
              <a:pathLst>
                <a:path w="2102" h="2101" extrusionOk="0">
                  <a:moveTo>
                    <a:pt x="831" y="1"/>
                  </a:moveTo>
                  <a:lnTo>
                    <a:pt x="636" y="74"/>
                  </a:lnTo>
                  <a:lnTo>
                    <a:pt x="465" y="171"/>
                  </a:lnTo>
                  <a:lnTo>
                    <a:pt x="318" y="294"/>
                  </a:lnTo>
                  <a:lnTo>
                    <a:pt x="172" y="440"/>
                  </a:lnTo>
                  <a:lnTo>
                    <a:pt x="74" y="636"/>
                  </a:lnTo>
                  <a:lnTo>
                    <a:pt x="25" y="831"/>
                  </a:lnTo>
                  <a:lnTo>
                    <a:pt x="1" y="1051"/>
                  </a:lnTo>
                  <a:lnTo>
                    <a:pt x="25" y="1246"/>
                  </a:lnTo>
                  <a:lnTo>
                    <a:pt x="74" y="1441"/>
                  </a:lnTo>
                  <a:lnTo>
                    <a:pt x="172" y="1637"/>
                  </a:lnTo>
                  <a:lnTo>
                    <a:pt x="318" y="1783"/>
                  </a:lnTo>
                  <a:lnTo>
                    <a:pt x="465" y="1906"/>
                  </a:lnTo>
                  <a:lnTo>
                    <a:pt x="636" y="2003"/>
                  </a:lnTo>
                  <a:lnTo>
                    <a:pt x="831" y="2076"/>
                  </a:lnTo>
                  <a:lnTo>
                    <a:pt x="1051" y="2101"/>
                  </a:lnTo>
                  <a:lnTo>
                    <a:pt x="1271" y="2076"/>
                  </a:lnTo>
                  <a:lnTo>
                    <a:pt x="1466" y="2003"/>
                  </a:lnTo>
                  <a:lnTo>
                    <a:pt x="1637" y="1906"/>
                  </a:lnTo>
                  <a:lnTo>
                    <a:pt x="1784" y="1783"/>
                  </a:lnTo>
                  <a:lnTo>
                    <a:pt x="1930" y="1637"/>
                  </a:lnTo>
                  <a:lnTo>
                    <a:pt x="2028" y="1441"/>
                  </a:lnTo>
                  <a:lnTo>
                    <a:pt x="2077" y="1246"/>
                  </a:lnTo>
                  <a:lnTo>
                    <a:pt x="2101" y="1051"/>
                  </a:lnTo>
                  <a:lnTo>
                    <a:pt x="2077" y="831"/>
                  </a:lnTo>
                  <a:lnTo>
                    <a:pt x="2028" y="636"/>
                  </a:lnTo>
                  <a:lnTo>
                    <a:pt x="1930" y="440"/>
                  </a:lnTo>
                  <a:lnTo>
                    <a:pt x="1784" y="294"/>
                  </a:lnTo>
                  <a:lnTo>
                    <a:pt x="1637" y="171"/>
                  </a:lnTo>
                  <a:lnTo>
                    <a:pt x="1466" y="74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83;p39">
              <a:extLst>
                <a:ext uri="{FF2B5EF4-FFF2-40B4-BE49-F238E27FC236}">
                  <a16:creationId xmlns:a16="http://schemas.microsoft.com/office/drawing/2014/main" xmlns="" id="{C7FCB105-E68A-FD47-A3D9-0C1BF5B6AE3C}"/>
                </a:ext>
              </a:extLst>
            </p:cNvPr>
            <p:cNvSpPr/>
            <p:nvPr/>
          </p:nvSpPr>
          <p:spPr>
            <a:xfrm>
              <a:off x="1921475" y="3695200"/>
              <a:ext cx="438400" cy="297975"/>
            </a:xfrm>
            <a:custGeom>
              <a:avLst/>
              <a:gdLst/>
              <a:ahLst/>
              <a:cxnLst/>
              <a:rect l="l" t="t" r="r" b="b"/>
              <a:pathLst>
                <a:path w="17536" h="11919" extrusionOk="0">
                  <a:moveTo>
                    <a:pt x="15729" y="3371"/>
                  </a:moveTo>
                  <a:lnTo>
                    <a:pt x="15826" y="3395"/>
                  </a:lnTo>
                  <a:lnTo>
                    <a:pt x="15899" y="3444"/>
                  </a:lnTo>
                  <a:lnTo>
                    <a:pt x="15948" y="3517"/>
                  </a:lnTo>
                  <a:lnTo>
                    <a:pt x="15973" y="3615"/>
                  </a:lnTo>
                  <a:lnTo>
                    <a:pt x="15948" y="3713"/>
                  </a:lnTo>
                  <a:lnTo>
                    <a:pt x="13994" y="8060"/>
                  </a:lnTo>
                  <a:lnTo>
                    <a:pt x="13946" y="8133"/>
                  </a:lnTo>
                  <a:lnTo>
                    <a:pt x="13897" y="8158"/>
                  </a:lnTo>
                  <a:lnTo>
                    <a:pt x="13848" y="8207"/>
                  </a:lnTo>
                  <a:lnTo>
                    <a:pt x="13775" y="8207"/>
                  </a:lnTo>
                  <a:lnTo>
                    <a:pt x="13677" y="8182"/>
                  </a:lnTo>
                  <a:lnTo>
                    <a:pt x="13604" y="8133"/>
                  </a:lnTo>
                  <a:lnTo>
                    <a:pt x="13555" y="8036"/>
                  </a:lnTo>
                  <a:lnTo>
                    <a:pt x="13530" y="7962"/>
                  </a:lnTo>
                  <a:lnTo>
                    <a:pt x="13555" y="7865"/>
                  </a:lnTo>
                  <a:lnTo>
                    <a:pt x="15509" y="3517"/>
                  </a:lnTo>
                  <a:lnTo>
                    <a:pt x="15558" y="3420"/>
                  </a:lnTo>
                  <a:lnTo>
                    <a:pt x="15631" y="3371"/>
                  </a:lnTo>
                  <a:close/>
                  <a:moveTo>
                    <a:pt x="13628" y="3273"/>
                  </a:moveTo>
                  <a:lnTo>
                    <a:pt x="13726" y="3298"/>
                  </a:lnTo>
                  <a:lnTo>
                    <a:pt x="13824" y="3322"/>
                  </a:lnTo>
                  <a:lnTo>
                    <a:pt x="13872" y="3395"/>
                  </a:lnTo>
                  <a:lnTo>
                    <a:pt x="13897" y="3493"/>
                  </a:lnTo>
                  <a:lnTo>
                    <a:pt x="13897" y="3591"/>
                  </a:lnTo>
                  <a:lnTo>
                    <a:pt x="12602" y="8158"/>
                  </a:lnTo>
                  <a:lnTo>
                    <a:pt x="12578" y="8231"/>
                  </a:lnTo>
                  <a:lnTo>
                    <a:pt x="12505" y="8304"/>
                  </a:lnTo>
                  <a:lnTo>
                    <a:pt x="12456" y="8329"/>
                  </a:lnTo>
                  <a:lnTo>
                    <a:pt x="12358" y="8353"/>
                  </a:lnTo>
                  <a:lnTo>
                    <a:pt x="12309" y="8329"/>
                  </a:lnTo>
                  <a:lnTo>
                    <a:pt x="12212" y="8304"/>
                  </a:lnTo>
                  <a:lnTo>
                    <a:pt x="12163" y="8231"/>
                  </a:lnTo>
                  <a:lnTo>
                    <a:pt x="12138" y="8133"/>
                  </a:lnTo>
                  <a:lnTo>
                    <a:pt x="12138" y="8036"/>
                  </a:lnTo>
                  <a:lnTo>
                    <a:pt x="13433" y="3469"/>
                  </a:lnTo>
                  <a:lnTo>
                    <a:pt x="13482" y="3371"/>
                  </a:lnTo>
                  <a:lnTo>
                    <a:pt x="13530" y="3298"/>
                  </a:lnTo>
                  <a:lnTo>
                    <a:pt x="13628" y="3273"/>
                  </a:lnTo>
                  <a:close/>
                  <a:moveTo>
                    <a:pt x="11625" y="3200"/>
                  </a:moveTo>
                  <a:lnTo>
                    <a:pt x="11723" y="3224"/>
                  </a:lnTo>
                  <a:lnTo>
                    <a:pt x="11796" y="3298"/>
                  </a:lnTo>
                  <a:lnTo>
                    <a:pt x="11821" y="3371"/>
                  </a:lnTo>
                  <a:lnTo>
                    <a:pt x="11845" y="3469"/>
                  </a:lnTo>
                  <a:lnTo>
                    <a:pt x="11210" y="8280"/>
                  </a:lnTo>
                  <a:lnTo>
                    <a:pt x="11186" y="8353"/>
                  </a:lnTo>
                  <a:lnTo>
                    <a:pt x="11137" y="8426"/>
                  </a:lnTo>
                  <a:lnTo>
                    <a:pt x="11064" y="8475"/>
                  </a:lnTo>
                  <a:lnTo>
                    <a:pt x="10966" y="8500"/>
                  </a:lnTo>
                  <a:lnTo>
                    <a:pt x="10942" y="8500"/>
                  </a:lnTo>
                  <a:lnTo>
                    <a:pt x="10844" y="8451"/>
                  </a:lnTo>
                  <a:lnTo>
                    <a:pt x="10771" y="8402"/>
                  </a:lnTo>
                  <a:lnTo>
                    <a:pt x="10722" y="8304"/>
                  </a:lnTo>
                  <a:lnTo>
                    <a:pt x="10722" y="8207"/>
                  </a:lnTo>
                  <a:lnTo>
                    <a:pt x="11357" y="3420"/>
                  </a:lnTo>
                  <a:lnTo>
                    <a:pt x="11381" y="3322"/>
                  </a:lnTo>
                  <a:lnTo>
                    <a:pt x="11454" y="3249"/>
                  </a:lnTo>
                  <a:lnTo>
                    <a:pt x="11528" y="3200"/>
                  </a:lnTo>
                  <a:close/>
                  <a:moveTo>
                    <a:pt x="9525" y="3102"/>
                  </a:moveTo>
                  <a:lnTo>
                    <a:pt x="9623" y="3127"/>
                  </a:lnTo>
                  <a:lnTo>
                    <a:pt x="9696" y="3175"/>
                  </a:lnTo>
                  <a:lnTo>
                    <a:pt x="9745" y="3249"/>
                  </a:lnTo>
                  <a:lnTo>
                    <a:pt x="9769" y="3346"/>
                  </a:lnTo>
                  <a:lnTo>
                    <a:pt x="9818" y="8378"/>
                  </a:lnTo>
                  <a:lnTo>
                    <a:pt x="9794" y="8475"/>
                  </a:lnTo>
                  <a:lnTo>
                    <a:pt x="9745" y="8573"/>
                  </a:lnTo>
                  <a:lnTo>
                    <a:pt x="9672" y="8622"/>
                  </a:lnTo>
                  <a:lnTo>
                    <a:pt x="9574" y="8646"/>
                  </a:lnTo>
                  <a:lnTo>
                    <a:pt x="9476" y="8622"/>
                  </a:lnTo>
                  <a:lnTo>
                    <a:pt x="9403" y="8573"/>
                  </a:lnTo>
                  <a:lnTo>
                    <a:pt x="9354" y="8475"/>
                  </a:lnTo>
                  <a:lnTo>
                    <a:pt x="9330" y="8402"/>
                  </a:lnTo>
                  <a:lnTo>
                    <a:pt x="9281" y="3346"/>
                  </a:lnTo>
                  <a:lnTo>
                    <a:pt x="9305" y="3273"/>
                  </a:lnTo>
                  <a:lnTo>
                    <a:pt x="9354" y="3175"/>
                  </a:lnTo>
                  <a:lnTo>
                    <a:pt x="9427" y="3127"/>
                  </a:lnTo>
                  <a:lnTo>
                    <a:pt x="9525" y="3102"/>
                  </a:lnTo>
                  <a:close/>
                  <a:moveTo>
                    <a:pt x="7522" y="3029"/>
                  </a:moveTo>
                  <a:lnTo>
                    <a:pt x="7620" y="3078"/>
                  </a:lnTo>
                  <a:lnTo>
                    <a:pt x="7669" y="3151"/>
                  </a:lnTo>
                  <a:lnTo>
                    <a:pt x="7693" y="3249"/>
                  </a:lnTo>
                  <a:lnTo>
                    <a:pt x="8402" y="8500"/>
                  </a:lnTo>
                  <a:lnTo>
                    <a:pt x="8402" y="8597"/>
                  </a:lnTo>
                  <a:lnTo>
                    <a:pt x="8353" y="8671"/>
                  </a:lnTo>
                  <a:lnTo>
                    <a:pt x="8279" y="8744"/>
                  </a:lnTo>
                  <a:lnTo>
                    <a:pt x="8206" y="8768"/>
                  </a:lnTo>
                  <a:lnTo>
                    <a:pt x="8084" y="8768"/>
                  </a:lnTo>
                  <a:lnTo>
                    <a:pt x="8011" y="8720"/>
                  </a:lnTo>
                  <a:lnTo>
                    <a:pt x="7962" y="8646"/>
                  </a:lnTo>
                  <a:lnTo>
                    <a:pt x="7913" y="8573"/>
                  </a:lnTo>
                  <a:lnTo>
                    <a:pt x="7229" y="3298"/>
                  </a:lnTo>
                  <a:lnTo>
                    <a:pt x="7229" y="3200"/>
                  </a:lnTo>
                  <a:lnTo>
                    <a:pt x="7278" y="3127"/>
                  </a:lnTo>
                  <a:lnTo>
                    <a:pt x="7327" y="3053"/>
                  </a:lnTo>
                  <a:lnTo>
                    <a:pt x="7425" y="3029"/>
                  </a:lnTo>
                  <a:close/>
                  <a:moveTo>
                    <a:pt x="5446" y="2956"/>
                  </a:moveTo>
                  <a:lnTo>
                    <a:pt x="5520" y="2980"/>
                  </a:lnTo>
                  <a:lnTo>
                    <a:pt x="5593" y="3053"/>
                  </a:lnTo>
                  <a:lnTo>
                    <a:pt x="5642" y="3127"/>
                  </a:lnTo>
                  <a:lnTo>
                    <a:pt x="7009" y="8622"/>
                  </a:lnTo>
                  <a:lnTo>
                    <a:pt x="7009" y="8720"/>
                  </a:lnTo>
                  <a:lnTo>
                    <a:pt x="6985" y="8793"/>
                  </a:lnTo>
                  <a:lnTo>
                    <a:pt x="6912" y="8866"/>
                  </a:lnTo>
                  <a:lnTo>
                    <a:pt x="6814" y="8915"/>
                  </a:lnTo>
                  <a:lnTo>
                    <a:pt x="6692" y="8915"/>
                  </a:lnTo>
                  <a:lnTo>
                    <a:pt x="6619" y="8866"/>
                  </a:lnTo>
                  <a:lnTo>
                    <a:pt x="6570" y="8817"/>
                  </a:lnTo>
                  <a:lnTo>
                    <a:pt x="6521" y="8744"/>
                  </a:lnTo>
                  <a:lnTo>
                    <a:pt x="5153" y="3249"/>
                  </a:lnTo>
                  <a:lnTo>
                    <a:pt x="5153" y="3151"/>
                  </a:lnTo>
                  <a:lnTo>
                    <a:pt x="5178" y="3053"/>
                  </a:lnTo>
                  <a:lnTo>
                    <a:pt x="5251" y="3005"/>
                  </a:lnTo>
                  <a:lnTo>
                    <a:pt x="5349" y="2956"/>
                  </a:lnTo>
                  <a:close/>
                  <a:moveTo>
                    <a:pt x="391" y="0"/>
                  </a:moveTo>
                  <a:lnTo>
                    <a:pt x="293" y="25"/>
                  </a:lnTo>
                  <a:lnTo>
                    <a:pt x="220" y="74"/>
                  </a:lnTo>
                  <a:lnTo>
                    <a:pt x="147" y="123"/>
                  </a:lnTo>
                  <a:lnTo>
                    <a:pt x="73" y="196"/>
                  </a:lnTo>
                  <a:lnTo>
                    <a:pt x="25" y="294"/>
                  </a:lnTo>
                  <a:lnTo>
                    <a:pt x="0" y="367"/>
                  </a:lnTo>
                  <a:lnTo>
                    <a:pt x="0" y="489"/>
                  </a:lnTo>
                  <a:lnTo>
                    <a:pt x="0" y="587"/>
                  </a:lnTo>
                  <a:lnTo>
                    <a:pt x="25" y="660"/>
                  </a:lnTo>
                  <a:lnTo>
                    <a:pt x="73" y="758"/>
                  </a:lnTo>
                  <a:lnTo>
                    <a:pt x="147" y="831"/>
                  </a:lnTo>
                  <a:lnTo>
                    <a:pt x="220" y="880"/>
                  </a:lnTo>
                  <a:lnTo>
                    <a:pt x="293" y="929"/>
                  </a:lnTo>
                  <a:lnTo>
                    <a:pt x="391" y="953"/>
                  </a:lnTo>
                  <a:lnTo>
                    <a:pt x="489" y="977"/>
                  </a:lnTo>
                  <a:lnTo>
                    <a:pt x="3346" y="977"/>
                  </a:lnTo>
                  <a:lnTo>
                    <a:pt x="5300" y="9281"/>
                  </a:lnTo>
                  <a:lnTo>
                    <a:pt x="4518" y="11235"/>
                  </a:lnTo>
                  <a:lnTo>
                    <a:pt x="4494" y="11357"/>
                  </a:lnTo>
                  <a:lnTo>
                    <a:pt x="4494" y="11479"/>
                  </a:lnTo>
                  <a:lnTo>
                    <a:pt x="4518" y="11577"/>
                  </a:lnTo>
                  <a:lnTo>
                    <a:pt x="4567" y="11699"/>
                  </a:lnTo>
                  <a:lnTo>
                    <a:pt x="4592" y="11724"/>
                  </a:lnTo>
                  <a:lnTo>
                    <a:pt x="4811" y="11577"/>
                  </a:lnTo>
                  <a:lnTo>
                    <a:pt x="5031" y="11479"/>
                  </a:lnTo>
                  <a:lnTo>
                    <a:pt x="5275" y="11406"/>
                  </a:lnTo>
                  <a:lnTo>
                    <a:pt x="5715" y="11406"/>
                  </a:lnTo>
                  <a:lnTo>
                    <a:pt x="5886" y="11430"/>
                  </a:lnTo>
                  <a:lnTo>
                    <a:pt x="6033" y="11479"/>
                  </a:lnTo>
                  <a:lnTo>
                    <a:pt x="6179" y="11528"/>
                  </a:lnTo>
                  <a:lnTo>
                    <a:pt x="6326" y="11601"/>
                  </a:lnTo>
                  <a:lnTo>
                    <a:pt x="6448" y="11699"/>
                  </a:lnTo>
                  <a:lnTo>
                    <a:pt x="6570" y="11797"/>
                  </a:lnTo>
                  <a:lnTo>
                    <a:pt x="6692" y="11919"/>
                  </a:lnTo>
                  <a:lnTo>
                    <a:pt x="12920" y="11919"/>
                  </a:lnTo>
                  <a:lnTo>
                    <a:pt x="13042" y="11797"/>
                  </a:lnTo>
                  <a:lnTo>
                    <a:pt x="13164" y="11699"/>
                  </a:lnTo>
                  <a:lnTo>
                    <a:pt x="13286" y="11601"/>
                  </a:lnTo>
                  <a:lnTo>
                    <a:pt x="13433" y="11528"/>
                  </a:lnTo>
                  <a:lnTo>
                    <a:pt x="13579" y="11479"/>
                  </a:lnTo>
                  <a:lnTo>
                    <a:pt x="13726" y="11430"/>
                  </a:lnTo>
                  <a:lnTo>
                    <a:pt x="13897" y="11406"/>
                  </a:lnTo>
                  <a:lnTo>
                    <a:pt x="14312" y="11406"/>
                  </a:lnTo>
                  <a:lnTo>
                    <a:pt x="14556" y="11479"/>
                  </a:lnTo>
                  <a:lnTo>
                    <a:pt x="14776" y="11553"/>
                  </a:lnTo>
                  <a:lnTo>
                    <a:pt x="14971" y="11699"/>
                  </a:lnTo>
                  <a:lnTo>
                    <a:pt x="15020" y="11553"/>
                  </a:lnTo>
                  <a:lnTo>
                    <a:pt x="15045" y="11430"/>
                  </a:lnTo>
                  <a:lnTo>
                    <a:pt x="15045" y="11308"/>
                  </a:lnTo>
                  <a:lnTo>
                    <a:pt x="15020" y="11235"/>
                  </a:lnTo>
                  <a:lnTo>
                    <a:pt x="14971" y="11137"/>
                  </a:lnTo>
                  <a:lnTo>
                    <a:pt x="14898" y="11064"/>
                  </a:lnTo>
                  <a:lnTo>
                    <a:pt x="14825" y="11015"/>
                  </a:lnTo>
                  <a:lnTo>
                    <a:pt x="14752" y="10966"/>
                  </a:lnTo>
                  <a:lnTo>
                    <a:pt x="14654" y="10942"/>
                  </a:lnTo>
                  <a:lnTo>
                    <a:pt x="5691" y="10942"/>
                  </a:lnTo>
                  <a:lnTo>
                    <a:pt x="6106" y="9916"/>
                  </a:lnTo>
                  <a:lnTo>
                    <a:pt x="6252" y="9941"/>
                  </a:lnTo>
                  <a:lnTo>
                    <a:pt x="6423" y="9941"/>
                  </a:lnTo>
                  <a:lnTo>
                    <a:pt x="13848" y="9257"/>
                  </a:lnTo>
                  <a:lnTo>
                    <a:pt x="14019" y="9232"/>
                  </a:lnTo>
                  <a:lnTo>
                    <a:pt x="14190" y="9159"/>
                  </a:lnTo>
                  <a:lnTo>
                    <a:pt x="14336" y="9086"/>
                  </a:lnTo>
                  <a:lnTo>
                    <a:pt x="14507" y="8988"/>
                  </a:lnTo>
                  <a:lnTo>
                    <a:pt x="14654" y="8890"/>
                  </a:lnTo>
                  <a:lnTo>
                    <a:pt x="14776" y="8768"/>
                  </a:lnTo>
                  <a:lnTo>
                    <a:pt x="14874" y="8622"/>
                  </a:lnTo>
                  <a:lnTo>
                    <a:pt x="14971" y="8475"/>
                  </a:lnTo>
                  <a:lnTo>
                    <a:pt x="17463" y="3151"/>
                  </a:lnTo>
                  <a:lnTo>
                    <a:pt x="17511" y="3005"/>
                  </a:lnTo>
                  <a:lnTo>
                    <a:pt x="17536" y="2882"/>
                  </a:lnTo>
                  <a:lnTo>
                    <a:pt x="17511" y="2760"/>
                  </a:lnTo>
                  <a:lnTo>
                    <a:pt x="17487" y="2638"/>
                  </a:lnTo>
                  <a:lnTo>
                    <a:pt x="17414" y="2565"/>
                  </a:lnTo>
                  <a:lnTo>
                    <a:pt x="17292" y="2492"/>
                  </a:lnTo>
                  <a:lnTo>
                    <a:pt x="17169" y="2443"/>
                  </a:lnTo>
                  <a:lnTo>
                    <a:pt x="17023" y="2418"/>
                  </a:lnTo>
                  <a:lnTo>
                    <a:pt x="4592" y="2003"/>
                  </a:lnTo>
                  <a:lnTo>
                    <a:pt x="4225" y="367"/>
                  </a:lnTo>
                  <a:lnTo>
                    <a:pt x="4152" y="220"/>
                  </a:lnTo>
                  <a:lnTo>
                    <a:pt x="4054" y="98"/>
                  </a:lnTo>
                  <a:lnTo>
                    <a:pt x="3908" y="25"/>
                  </a:lnTo>
                  <a:lnTo>
                    <a:pt x="3737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2" name="Google Shape;4584;p39">
            <a:extLst>
              <a:ext uri="{FF2B5EF4-FFF2-40B4-BE49-F238E27FC236}">
                <a16:creationId xmlns:a16="http://schemas.microsoft.com/office/drawing/2014/main" xmlns="" id="{3222441D-56E0-AB49-B43F-EB906C23BFAC}"/>
              </a:ext>
            </a:extLst>
          </p:cNvPr>
          <p:cNvGrpSpPr/>
          <p:nvPr/>
        </p:nvGrpSpPr>
        <p:grpSpPr>
          <a:xfrm>
            <a:off x="4915952" y="4836052"/>
            <a:ext cx="359355" cy="301190"/>
            <a:chOff x="2599825" y="3689700"/>
            <a:chExt cx="429850" cy="360275"/>
          </a:xfrm>
        </p:grpSpPr>
        <p:sp>
          <p:nvSpPr>
            <p:cNvPr id="453" name="Google Shape;4585;p39">
              <a:extLst>
                <a:ext uri="{FF2B5EF4-FFF2-40B4-BE49-F238E27FC236}">
                  <a16:creationId xmlns:a16="http://schemas.microsoft.com/office/drawing/2014/main" xmlns="" id="{CB33EB4E-F2E9-5A41-BA2D-F03D813CAB82}"/>
                </a:ext>
              </a:extLst>
            </p:cNvPr>
            <p:cNvSpPr/>
            <p:nvPr/>
          </p:nvSpPr>
          <p:spPr>
            <a:xfrm>
              <a:off x="2599825" y="3689700"/>
              <a:ext cx="429850" cy="169150"/>
            </a:xfrm>
            <a:custGeom>
              <a:avLst/>
              <a:gdLst/>
              <a:ahLst/>
              <a:cxnLst/>
              <a:rect l="l" t="t" r="r" b="b"/>
              <a:pathLst>
                <a:path w="17194" h="6766" extrusionOk="0">
                  <a:moveTo>
                    <a:pt x="10160" y="978"/>
                  </a:moveTo>
                  <a:lnTo>
                    <a:pt x="10258" y="1002"/>
                  </a:lnTo>
                  <a:lnTo>
                    <a:pt x="10355" y="1026"/>
                  </a:lnTo>
                  <a:lnTo>
                    <a:pt x="10429" y="1075"/>
                  </a:lnTo>
                  <a:lnTo>
                    <a:pt x="10502" y="1124"/>
                  </a:lnTo>
                  <a:lnTo>
                    <a:pt x="10575" y="1197"/>
                  </a:lnTo>
                  <a:lnTo>
                    <a:pt x="10600" y="1295"/>
                  </a:lnTo>
                  <a:lnTo>
                    <a:pt x="10649" y="1368"/>
                  </a:lnTo>
                  <a:lnTo>
                    <a:pt x="10649" y="1466"/>
                  </a:lnTo>
                  <a:lnTo>
                    <a:pt x="10649" y="1881"/>
                  </a:lnTo>
                  <a:lnTo>
                    <a:pt x="6545" y="1881"/>
                  </a:lnTo>
                  <a:lnTo>
                    <a:pt x="6545" y="1466"/>
                  </a:lnTo>
                  <a:lnTo>
                    <a:pt x="6545" y="1368"/>
                  </a:lnTo>
                  <a:lnTo>
                    <a:pt x="6594" y="1295"/>
                  </a:lnTo>
                  <a:lnTo>
                    <a:pt x="6619" y="1197"/>
                  </a:lnTo>
                  <a:lnTo>
                    <a:pt x="6692" y="1124"/>
                  </a:lnTo>
                  <a:lnTo>
                    <a:pt x="6765" y="1075"/>
                  </a:lnTo>
                  <a:lnTo>
                    <a:pt x="6839" y="1026"/>
                  </a:lnTo>
                  <a:lnTo>
                    <a:pt x="6936" y="1002"/>
                  </a:lnTo>
                  <a:lnTo>
                    <a:pt x="7034" y="978"/>
                  </a:lnTo>
                  <a:close/>
                  <a:moveTo>
                    <a:pt x="7034" y="1"/>
                  </a:moveTo>
                  <a:lnTo>
                    <a:pt x="6887" y="25"/>
                  </a:lnTo>
                  <a:lnTo>
                    <a:pt x="6741" y="50"/>
                  </a:lnTo>
                  <a:lnTo>
                    <a:pt x="6472" y="123"/>
                  </a:lnTo>
                  <a:lnTo>
                    <a:pt x="6204" y="269"/>
                  </a:lnTo>
                  <a:lnTo>
                    <a:pt x="6008" y="440"/>
                  </a:lnTo>
                  <a:lnTo>
                    <a:pt x="5813" y="660"/>
                  </a:lnTo>
                  <a:lnTo>
                    <a:pt x="5691" y="904"/>
                  </a:lnTo>
                  <a:lnTo>
                    <a:pt x="5593" y="1173"/>
                  </a:lnTo>
                  <a:lnTo>
                    <a:pt x="5569" y="1320"/>
                  </a:lnTo>
                  <a:lnTo>
                    <a:pt x="5569" y="1466"/>
                  </a:lnTo>
                  <a:lnTo>
                    <a:pt x="5569" y="1881"/>
                  </a:lnTo>
                  <a:lnTo>
                    <a:pt x="391" y="1881"/>
                  </a:lnTo>
                  <a:lnTo>
                    <a:pt x="293" y="1906"/>
                  </a:lnTo>
                  <a:lnTo>
                    <a:pt x="220" y="1955"/>
                  </a:lnTo>
                  <a:lnTo>
                    <a:pt x="147" y="2028"/>
                  </a:lnTo>
                  <a:lnTo>
                    <a:pt x="73" y="2077"/>
                  </a:lnTo>
                  <a:lnTo>
                    <a:pt x="49" y="2174"/>
                  </a:lnTo>
                  <a:lnTo>
                    <a:pt x="0" y="2272"/>
                  </a:lnTo>
                  <a:lnTo>
                    <a:pt x="0" y="2370"/>
                  </a:lnTo>
                  <a:lnTo>
                    <a:pt x="0" y="5789"/>
                  </a:lnTo>
                  <a:lnTo>
                    <a:pt x="24" y="5984"/>
                  </a:lnTo>
                  <a:lnTo>
                    <a:pt x="73" y="6155"/>
                  </a:lnTo>
                  <a:lnTo>
                    <a:pt x="171" y="6326"/>
                  </a:lnTo>
                  <a:lnTo>
                    <a:pt x="293" y="6473"/>
                  </a:lnTo>
                  <a:lnTo>
                    <a:pt x="440" y="6595"/>
                  </a:lnTo>
                  <a:lnTo>
                    <a:pt x="586" y="6693"/>
                  </a:lnTo>
                  <a:lnTo>
                    <a:pt x="782" y="6741"/>
                  </a:lnTo>
                  <a:lnTo>
                    <a:pt x="977" y="6766"/>
                  </a:lnTo>
                  <a:lnTo>
                    <a:pt x="7742" y="6766"/>
                  </a:lnTo>
                  <a:lnTo>
                    <a:pt x="7742" y="6155"/>
                  </a:lnTo>
                  <a:lnTo>
                    <a:pt x="7767" y="6058"/>
                  </a:lnTo>
                  <a:lnTo>
                    <a:pt x="7791" y="5984"/>
                  </a:lnTo>
                  <a:lnTo>
                    <a:pt x="7840" y="5887"/>
                  </a:lnTo>
                  <a:lnTo>
                    <a:pt x="7889" y="5813"/>
                  </a:lnTo>
                  <a:lnTo>
                    <a:pt x="7962" y="5765"/>
                  </a:lnTo>
                  <a:lnTo>
                    <a:pt x="8060" y="5716"/>
                  </a:lnTo>
                  <a:lnTo>
                    <a:pt x="8133" y="5691"/>
                  </a:lnTo>
                  <a:lnTo>
                    <a:pt x="8231" y="5667"/>
                  </a:lnTo>
                  <a:lnTo>
                    <a:pt x="8963" y="5667"/>
                  </a:lnTo>
                  <a:lnTo>
                    <a:pt x="9061" y="5691"/>
                  </a:lnTo>
                  <a:lnTo>
                    <a:pt x="9134" y="5716"/>
                  </a:lnTo>
                  <a:lnTo>
                    <a:pt x="9232" y="5765"/>
                  </a:lnTo>
                  <a:lnTo>
                    <a:pt x="9305" y="5813"/>
                  </a:lnTo>
                  <a:lnTo>
                    <a:pt x="9354" y="5887"/>
                  </a:lnTo>
                  <a:lnTo>
                    <a:pt x="9403" y="5984"/>
                  </a:lnTo>
                  <a:lnTo>
                    <a:pt x="9427" y="6058"/>
                  </a:lnTo>
                  <a:lnTo>
                    <a:pt x="9452" y="6155"/>
                  </a:lnTo>
                  <a:lnTo>
                    <a:pt x="9452" y="6766"/>
                  </a:lnTo>
                  <a:lnTo>
                    <a:pt x="16217" y="6766"/>
                  </a:lnTo>
                  <a:lnTo>
                    <a:pt x="16412" y="6741"/>
                  </a:lnTo>
                  <a:lnTo>
                    <a:pt x="16608" y="6693"/>
                  </a:lnTo>
                  <a:lnTo>
                    <a:pt x="16754" y="6595"/>
                  </a:lnTo>
                  <a:lnTo>
                    <a:pt x="16901" y="6473"/>
                  </a:lnTo>
                  <a:lnTo>
                    <a:pt x="17023" y="6326"/>
                  </a:lnTo>
                  <a:lnTo>
                    <a:pt x="17121" y="6155"/>
                  </a:lnTo>
                  <a:lnTo>
                    <a:pt x="17169" y="5984"/>
                  </a:lnTo>
                  <a:lnTo>
                    <a:pt x="17194" y="5789"/>
                  </a:lnTo>
                  <a:lnTo>
                    <a:pt x="17194" y="2370"/>
                  </a:lnTo>
                  <a:lnTo>
                    <a:pt x="17194" y="2272"/>
                  </a:lnTo>
                  <a:lnTo>
                    <a:pt x="17145" y="2174"/>
                  </a:lnTo>
                  <a:lnTo>
                    <a:pt x="17121" y="2077"/>
                  </a:lnTo>
                  <a:lnTo>
                    <a:pt x="17047" y="2028"/>
                  </a:lnTo>
                  <a:lnTo>
                    <a:pt x="16974" y="1955"/>
                  </a:lnTo>
                  <a:lnTo>
                    <a:pt x="16901" y="1906"/>
                  </a:lnTo>
                  <a:lnTo>
                    <a:pt x="16803" y="1881"/>
                  </a:lnTo>
                  <a:lnTo>
                    <a:pt x="11625" y="1881"/>
                  </a:lnTo>
                  <a:lnTo>
                    <a:pt x="11625" y="1466"/>
                  </a:lnTo>
                  <a:lnTo>
                    <a:pt x="11625" y="1320"/>
                  </a:lnTo>
                  <a:lnTo>
                    <a:pt x="11601" y="1173"/>
                  </a:lnTo>
                  <a:lnTo>
                    <a:pt x="11503" y="904"/>
                  </a:lnTo>
                  <a:lnTo>
                    <a:pt x="11381" y="660"/>
                  </a:lnTo>
                  <a:lnTo>
                    <a:pt x="11186" y="440"/>
                  </a:lnTo>
                  <a:lnTo>
                    <a:pt x="10990" y="269"/>
                  </a:lnTo>
                  <a:lnTo>
                    <a:pt x="10722" y="123"/>
                  </a:lnTo>
                  <a:lnTo>
                    <a:pt x="10453" y="50"/>
                  </a:lnTo>
                  <a:lnTo>
                    <a:pt x="10307" y="25"/>
                  </a:lnTo>
                  <a:lnTo>
                    <a:pt x="10160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86;p39">
              <a:extLst>
                <a:ext uri="{FF2B5EF4-FFF2-40B4-BE49-F238E27FC236}">
                  <a16:creationId xmlns:a16="http://schemas.microsoft.com/office/drawing/2014/main" xmlns="" id="{F2546468-1CAB-1145-8267-688E48B2E853}"/>
                </a:ext>
              </a:extLst>
            </p:cNvPr>
            <p:cNvSpPr/>
            <p:nvPr/>
          </p:nvSpPr>
          <p:spPr>
            <a:xfrm>
              <a:off x="2599825" y="3861275"/>
              <a:ext cx="429850" cy="188700"/>
            </a:xfrm>
            <a:custGeom>
              <a:avLst/>
              <a:gdLst/>
              <a:ahLst/>
              <a:cxnLst/>
              <a:rect l="l" t="t" r="r" b="b"/>
              <a:pathLst>
                <a:path w="17194" h="7548" extrusionOk="0">
                  <a:moveTo>
                    <a:pt x="0" y="1"/>
                  </a:moveTo>
                  <a:lnTo>
                    <a:pt x="0" y="7059"/>
                  </a:lnTo>
                  <a:lnTo>
                    <a:pt x="0" y="7157"/>
                  </a:lnTo>
                  <a:lnTo>
                    <a:pt x="49" y="7230"/>
                  </a:lnTo>
                  <a:lnTo>
                    <a:pt x="73" y="7327"/>
                  </a:lnTo>
                  <a:lnTo>
                    <a:pt x="147" y="7401"/>
                  </a:lnTo>
                  <a:lnTo>
                    <a:pt x="220" y="7450"/>
                  </a:lnTo>
                  <a:lnTo>
                    <a:pt x="293" y="7498"/>
                  </a:lnTo>
                  <a:lnTo>
                    <a:pt x="391" y="7523"/>
                  </a:lnTo>
                  <a:lnTo>
                    <a:pt x="489" y="7547"/>
                  </a:lnTo>
                  <a:lnTo>
                    <a:pt x="16705" y="7547"/>
                  </a:lnTo>
                  <a:lnTo>
                    <a:pt x="16803" y="7523"/>
                  </a:lnTo>
                  <a:lnTo>
                    <a:pt x="16901" y="7498"/>
                  </a:lnTo>
                  <a:lnTo>
                    <a:pt x="16974" y="7450"/>
                  </a:lnTo>
                  <a:lnTo>
                    <a:pt x="17047" y="7401"/>
                  </a:lnTo>
                  <a:lnTo>
                    <a:pt x="17121" y="7327"/>
                  </a:lnTo>
                  <a:lnTo>
                    <a:pt x="17145" y="7230"/>
                  </a:lnTo>
                  <a:lnTo>
                    <a:pt x="17194" y="7157"/>
                  </a:lnTo>
                  <a:lnTo>
                    <a:pt x="17194" y="7059"/>
                  </a:lnTo>
                  <a:lnTo>
                    <a:pt x="17194" y="1"/>
                  </a:lnTo>
                  <a:lnTo>
                    <a:pt x="16974" y="172"/>
                  </a:lnTo>
                  <a:lnTo>
                    <a:pt x="16754" y="294"/>
                  </a:lnTo>
                  <a:lnTo>
                    <a:pt x="16486" y="367"/>
                  </a:lnTo>
                  <a:lnTo>
                    <a:pt x="16217" y="391"/>
                  </a:lnTo>
                  <a:lnTo>
                    <a:pt x="9452" y="391"/>
                  </a:lnTo>
                  <a:lnTo>
                    <a:pt x="9452" y="855"/>
                  </a:lnTo>
                  <a:lnTo>
                    <a:pt x="9427" y="953"/>
                  </a:lnTo>
                  <a:lnTo>
                    <a:pt x="9403" y="1051"/>
                  </a:lnTo>
                  <a:lnTo>
                    <a:pt x="9354" y="1148"/>
                  </a:lnTo>
                  <a:lnTo>
                    <a:pt x="9305" y="1197"/>
                  </a:lnTo>
                  <a:lnTo>
                    <a:pt x="9232" y="1271"/>
                  </a:lnTo>
                  <a:lnTo>
                    <a:pt x="9134" y="1319"/>
                  </a:lnTo>
                  <a:lnTo>
                    <a:pt x="9061" y="1344"/>
                  </a:lnTo>
                  <a:lnTo>
                    <a:pt x="8133" y="1344"/>
                  </a:lnTo>
                  <a:lnTo>
                    <a:pt x="8060" y="1319"/>
                  </a:lnTo>
                  <a:lnTo>
                    <a:pt x="7962" y="1271"/>
                  </a:lnTo>
                  <a:lnTo>
                    <a:pt x="7889" y="1197"/>
                  </a:lnTo>
                  <a:lnTo>
                    <a:pt x="7840" y="1148"/>
                  </a:lnTo>
                  <a:lnTo>
                    <a:pt x="7791" y="1051"/>
                  </a:lnTo>
                  <a:lnTo>
                    <a:pt x="7767" y="953"/>
                  </a:lnTo>
                  <a:lnTo>
                    <a:pt x="7742" y="855"/>
                  </a:lnTo>
                  <a:lnTo>
                    <a:pt x="7742" y="391"/>
                  </a:lnTo>
                  <a:lnTo>
                    <a:pt x="977" y="391"/>
                  </a:lnTo>
                  <a:lnTo>
                    <a:pt x="708" y="367"/>
                  </a:lnTo>
                  <a:lnTo>
                    <a:pt x="440" y="294"/>
                  </a:lnTo>
                  <a:lnTo>
                    <a:pt x="220" y="1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5" name="Google Shape;4587;p39">
            <a:extLst>
              <a:ext uri="{FF2B5EF4-FFF2-40B4-BE49-F238E27FC236}">
                <a16:creationId xmlns:a16="http://schemas.microsoft.com/office/drawing/2014/main" xmlns="" id="{A3022EB5-F38D-FB4B-8305-E0769E68AB31}"/>
              </a:ext>
            </a:extLst>
          </p:cNvPr>
          <p:cNvGrpSpPr/>
          <p:nvPr/>
        </p:nvGrpSpPr>
        <p:grpSpPr>
          <a:xfrm>
            <a:off x="5496826" y="4804911"/>
            <a:ext cx="324661" cy="338956"/>
            <a:chOff x="3294650" y="3652450"/>
            <a:chExt cx="388350" cy="405450"/>
          </a:xfrm>
        </p:grpSpPr>
        <p:sp>
          <p:nvSpPr>
            <p:cNvPr id="456" name="Google Shape;4588;p39">
              <a:extLst>
                <a:ext uri="{FF2B5EF4-FFF2-40B4-BE49-F238E27FC236}">
                  <a16:creationId xmlns:a16="http://schemas.microsoft.com/office/drawing/2014/main" xmlns="" id="{393F507E-3478-8147-9073-27D2AFCC3C50}"/>
                </a:ext>
              </a:extLst>
            </p:cNvPr>
            <p:cNvSpPr/>
            <p:nvPr/>
          </p:nvSpPr>
          <p:spPr>
            <a:xfrm>
              <a:off x="3294650" y="3681775"/>
              <a:ext cx="376150" cy="376125"/>
            </a:xfrm>
            <a:custGeom>
              <a:avLst/>
              <a:gdLst/>
              <a:ahLst/>
              <a:cxnLst/>
              <a:rect l="l" t="t" r="r" b="b"/>
              <a:pathLst>
                <a:path w="15046" h="15045" extrusionOk="0">
                  <a:moveTo>
                    <a:pt x="7132" y="0"/>
                  </a:moveTo>
                  <a:lnTo>
                    <a:pt x="6766" y="49"/>
                  </a:lnTo>
                  <a:lnTo>
                    <a:pt x="6375" y="98"/>
                  </a:lnTo>
                  <a:lnTo>
                    <a:pt x="6009" y="147"/>
                  </a:lnTo>
                  <a:lnTo>
                    <a:pt x="5642" y="244"/>
                  </a:lnTo>
                  <a:lnTo>
                    <a:pt x="5276" y="342"/>
                  </a:lnTo>
                  <a:lnTo>
                    <a:pt x="4934" y="464"/>
                  </a:lnTo>
                  <a:lnTo>
                    <a:pt x="4592" y="586"/>
                  </a:lnTo>
                  <a:lnTo>
                    <a:pt x="4250" y="733"/>
                  </a:lnTo>
                  <a:lnTo>
                    <a:pt x="3933" y="904"/>
                  </a:lnTo>
                  <a:lnTo>
                    <a:pt x="3615" y="1099"/>
                  </a:lnTo>
                  <a:lnTo>
                    <a:pt x="3322" y="1295"/>
                  </a:lnTo>
                  <a:lnTo>
                    <a:pt x="3029" y="1490"/>
                  </a:lnTo>
                  <a:lnTo>
                    <a:pt x="2736" y="1710"/>
                  </a:lnTo>
                  <a:lnTo>
                    <a:pt x="2467" y="1954"/>
                  </a:lnTo>
                  <a:lnTo>
                    <a:pt x="2199" y="2198"/>
                  </a:lnTo>
                  <a:lnTo>
                    <a:pt x="1954" y="2467"/>
                  </a:lnTo>
                  <a:lnTo>
                    <a:pt x="1710" y="2736"/>
                  </a:lnTo>
                  <a:lnTo>
                    <a:pt x="1490" y="3029"/>
                  </a:lnTo>
                  <a:lnTo>
                    <a:pt x="1295" y="3322"/>
                  </a:lnTo>
                  <a:lnTo>
                    <a:pt x="1100" y="3615"/>
                  </a:lnTo>
                  <a:lnTo>
                    <a:pt x="904" y="3932"/>
                  </a:lnTo>
                  <a:lnTo>
                    <a:pt x="733" y="4250"/>
                  </a:lnTo>
                  <a:lnTo>
                    <a:pt x="587" y="4592"/>
                  </a:lnTo>
                  <a:lnTo>
                    <a:pt x="465" y="4934"/>
                  </a:lnTo>
                  <a:lnTo>
                    <a:pt x="342" y="5276"/>
                  </a:lnTo>
                  <a:lnTo>
                    <a:pt x="245" y="5642"/>
                  </a:lnTo>
                  <a:lnTo>
                    <a:pt x="147" y="6008"/>
                  </a:lnTo>
                  <a:lnTo>
                    <a:pt x="98" y="6375"/>
                  </a:lnTo>
                  <a:lnTo>
                    <a:pt x="49" y="6765"/>
                  </a:lnTo>
                  <a:lnTo>
                    <a:pt x="0" y="7132"/>
                  </a:lnTo>
                  <a:lnTo>
                    <a:pt x="0" y="7522"/>
                  </a:lnTo>
                  <a:lnTo>
                    <a:pt x="0" y="7913"/>
                  </a:lnTo>
                  <a:lnTo>
                    <a:pt x="49" y="8280"/>
                  </a:lnTo>
                  <a:lnTo>
                    <a:pt x="98" y="8670"/>
                  </a:lnTo>
                  <a:lnTo>
                    <a:pt x="147" y="9037"/>
                  </a:lnTo>
                  <a:lnTo>
                    <a:pt x="245" y="9403"/>
                  </a:lnTo>
                  <a:lnTo>
                    <a:pt x="342" y="9769"/>
                  </a:lnTo>
                  <a:lnTo>
                    <a:pt x="465" y="10111"/>
                  </a:lnTo>
                  <a:lnTo>
                    <a:pt x="587" y="10453"/>
                  </a:lnTo>
                  <a:lnTo>
                    <a:pt x="733" y="10795"/>
                  </a:lnTo>
                  <a:lnTo>
                    <a:pt x="904" y="11113"/>
                  </a:lnTo>
                  <a:lnTo>
                    <a:pt x="1100" y="11430"/>
                  </a:lnTo>
                  <a:lnTo>
                    <a:pt x="1295" y="11723"/>
                  </a:lnTo>
                  <a:lnTo>
                    <a:pt x="1490" y="12016"/>
                  </a:lnTo>
                  <a:lnTo>
                    <a:pt x="1710" y="12309"/>
                  </a:lnTo>
                  <a:lnTo>
                    <a:pt x="1954" y="12578"/>
                  </a:lnTo>
                  <a:lnTo>
                    <a:pt x="2199" y="12847"/>
                  </a:lnTo>
                  <a:lnTo>
                    <a:pt x="2467" y="13091"/>
                  </a:lnTo>
                  <a:lnTo>
                    <a:pt x="2736" y="13335"/>
                  </a:lnTo>
                  <a:lnTo>
                    <a:pt x="3029" y="13555"/>
                  </a:lnTo>
                  <a:lnTo>
                    <a:pt x="3322" y="13750"/>
                  </a:lnTo>
                  <a:lnTo>
                    <a:pt x="3615" y="13946"/>
                  </a:lnTo>
                  <a:lnTo>
                    <a:pt x="3933" y="14141"/>
                  </a:lnTo>
                  <a:lnTo>
                    <a:pt x="4250" y="14312"/>
                  </a:lnTo>
                  <a:lnTo>
                    <a:pt x="4592" y="14459"/>
                  </a:lnTo>
                  <a:lnTo>
                    <a:pt x="4934" y="14581"/>
                  </a:lnTo>
                  <a:lnTo>
                    <a:pt x="5276" y="14703"/>
                  </a:lnTo>
                  <a:lnTo>
                    <a:pt x="5642" y="14801"/>
                  </a:lnTo>
                  <a:lnTo>
                    <a:pt x="6009" y="14898"/>
                  </a:lnTo>
                  <a:lnTo>
                    <a:pt x="6375" y="14947"/>
                  </a:lnTo>
                  <a:lnTo>
                    <a:pt x="6766" y="14996"/>
                  </a:lnTo>
                  <a:lnTo>
                    <a:pt x="7132" y="15045"/>
                  </a:lnTo>
                  <a:lnTo>
                    <a:pt x="7914" y="15045"/>
                  </a:lnTo>
                  <a:lnTo>
                    <a:pt x="8280" y="14996"/>
                  </a:lnTo>
                  <a:lnTo>
                    <a:pt x="8671" y="14947"/>
                  </a:lnTo>
                  <a:lnTo>
                    <a:pt x="9037" y="14898"/>
                  </a:lnTo>
                  <a:lnTo>
                    <a:pt x="9403" y="14801"/>
                  </a:lnTo>
                  <a:lnTo>
                    <a:pt x="9770" y="14703"/>
                  </a:lnTo>
                  <a:lnTo>
                    <a:pt x="10112" y="14581"/>
                  </a:lnTo>
                  <a:lnTo>
                    <a:pt x="10454" y="14459"/>
                  </a:lnTo>
                  <a:lnTo>
                    <a:pt x="10795" y="14312"/>
                  </a:lnTo>
                  <a:lnTo>
                    <a:pt x="11113" y="14141"/>
                  </a:lnTo>
                  <a:lnTo>
                    <a:pt x="11430" y="13946"/>
                  </a:lnTo>
                  <a:lnTo>
                    <a:pt x="11724" y="13750"/>
                  </a:lnTo>
                  <a:lnTo>
                    <a:pt x="12017" y="13555"/>
                  </a:lnTo>
                  <a:lnTo>
                    <a:pt x="12310" y="13335"/>
                  </a:lnTo>
                  <a:lnTo>
                    <a:pt x="12578" y="13091"/>
                  </a:lnTo>
                  <a:lnTo>
                    <a:pt x="12847" y="12847"/>
                  </a:lnTo>
                  <a:lnTo>
                    <a:pt x="13091" y="12578"/>
                  </a:lnTo>
                  <a:lnTo>
                    <a:pt x="13335" y="12309"/>
                  </a:lnTo>
                  <a:lnTo>
                    <a:pt x="13555" y="12016"/>
                  </a:lnTo>
                  <a:lnTo>
                    <a:pt x="13751" y="11723"/>
                  </a:lnTo>
                  <a:lnTo>
                    <a:pt x="13946" y="11430"/>
                  </a:lnTo>
                  <a:lnTo>
                    <a:pt x="14141" y="11113"/>
                  </a:lnTo>
                  <a:lnTo>
                    <a:pt x="14312" y="10795"/>
                  </a:lnTo>
                  <a:lnTo>
                    <a:pt x="14459" y="10453"/>
                  </a:lnTo>
                  <a:lnTo>
                    <a:pt x="14581" y="10111"/>
                  </a:lnTo>
                  <a:lnTo>
                    <a:pt x="14703" y="9769"/>
                  </a:lnTo>
                  <a:lnTo>
                    <a:pt x="14801" y="9403"/>
                  </a:lnTo>
                  <a:lnTo>
                    <a:pt x="14899" y="9037"/>
                  </a:lnTo>
                  <a:lnTo>
                    <a:pt x="14947" y="8670"/>
                  </a:lnTo>
                  <a:lnTo>
                    <a:pt x="14996" y="8280"/>
                  </a:lnTo>
                  <a:lnTo>
                    <a:pt x="15045" y="7913"/>
                  </a:lnTo>
                  <a:lnTo>
                    <a:pt x="15045" y="7522"/>
                  </a:lnTo>
                  <a:lnTo>
                    <a:pt x="7523" y="7522"/>
                  </a:lnTo>
                  <a:lnTo>
                    <a:pt x="7523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89;p39">
              <a:extLst>
                <a:ext uri="{FF2B5EF4-FFF2-40B4-BE49-F238E27FC236}">
                  <a16:creationId xmlns:a16="http://schemas.microsoft.com/office/drawing/2014/main" xmlns="" id="{09AF7221-F3CF-F440-8C3B-F2F883B600DA}"/>
                </a:ext>
              </a:extLst>
            </p:cNvPr>
            <p:cNvSpPr/>
            <p:nvPr/>
          </p:nvSpPr>
          <p:spPr>
            <a:xfrm>
              <a:off x="3494925" y="3760525"/>
              <a:ext cx="188075" cy="97100"/>
            </a:xfrm>
            <a:custGeom>
              <a:avLst/>
              <a:gdLst/>
              <a:ahLst/>
              <a:cxnLst/>
              <a:rect l="l" t="t" r="r" b="b"/>
              <a:pathLst>
                <a:path w="7523" h="3884" extrusionOk="0">
                  <a:moveTo>
                    <a:pt x="2491" y="2956"/>
                  </a:moveTo>
                  <a:lnTo>
                    <a:pt x="2491" y="3396"/>
                  </a:lnTo>
                  <a:lnTo>
                    <a:pt x="1759" y="3396"/>
                  </a:lnTo>
                  <a:lnTo>
                    <a:pt x="2491" y="2956"/>
                  </a:lnTo>
                  <a:close/>
                  <a:moveTo>
                    <a:pt x="3346" y="2443"/>
                  </a:moveTo>
                  <a:lnTo>
                    <a:pt x="3346" y="3396"/>
                  </a:lnTo>
                  <a:lnTo>
                    <a:pt x="2980" y="3396"/>
                  </a:lnTo>
                  <a:lnTo>
                    <a:pt x="2980" y="2663"/>
                  </a:lnTo>
                  <a:lnTo>
                    <a:pt x="3346" y="2443"/>
                  </a:lnTo>
                  <a:close/>
                  <a:moveTo>
                    <a:pt x="4201" y="1930"/>
                  </a:moveTo>
                  <a:lnTo>
                    <a:pt x="4201" y="3396"/>
                  </a:lnTo>
                  <a:lnTo>
                    <a:pt x="3835" y="3396"/>
                  </a:lnTo>
                  <a:lnTo>
                    <a:pt x="3835" y="2150"/>
                  </a:lnTo>
                  <a:lnTo>
                    <a:pt x="3835" y="2150"/>
                  </a:lnTo>
                  <a:lnTo>
                    <a:pt x="4201" y="1930"/>
                  </a:lnTo>
                  <a:close/>
                  <a:moveTo>
                    <a:pt x="5056" y="1393"/>
                  </a:moveTo>
                  <a:lnTo>
                    <a:pt x="5056" y="3396"/>
                  </a:lnTo>
                  <a:lnTo>
                    <a:pt x="4689" y="3396"/>
                  </a:lnTo>
                  <a:lnTo>
                    <a:pt x="4689" y="1637"/>
                  </a:lnTo>
                  <a:lnTo>
                    <a:pt x="5056" y="1393"/>
                  </a:lnTo>
                  <a:close/>
                  <a:moveTo>
                    <a:pt x="5911" y="885"/>
                  </a:moveTo>
                  <a:lnTo>
                    <a:pt x="5911" y="3396"/>
                  </a:lnTo>
                  <a:lnTo>
                    <a:pt x="5544" y="3396"/>
                  </a:lnTo>
                  <a:lnTo>
                    <a:pt x="5544" y="1100"/>
                  </a:lnTo>
                  <a:lnTo>
                    <a:pt x="5911" y="885"/>
                  </a:lnTo>
                  <a:close/>
                  <a:moveTo>
                    <a:pt x="6399" y="978"/>
                  </a:moveTo>
                  <a:lnTo>
                    <a:pt x="6619" y="1539"/>
                  </a:lnTo>
                  <a:lnTo>
                    <a:pt x="6790" y="2031"/>
                  </a:lnTo>
                  <a:lnTo>
                    <a:pt x="6790" y="3396"/>
                  </a:lnTo>
                  <a:lnTo>
                    <a:pt x="6399" y="3396"/>
                  </a:lnTo>
                  <a:lnTo>
                    <a:pt x="6399" y="978"/>
                  </a:lnTo>
                  <a:close/>
                  <a:moveTo>
                    <a:pt x="6448" y="1"/>
                  </a:moveTo>
                  <a:lnTo>
                    <a:pt x="0" y="3884"/>
                  </a:lnTo>
                  <a:lnTo>
                    <a:pt x="7523" y="3884"/>
                  </a:lnTo>
                  <a:lnTo>
                    <a:pt x="7498" y="3347"/>
                  </a:lnTo>
                  <a:lnTo>
                    <a:pt x="7449" y="2834"/>
                  </a:lnTo>
                  <a:lnTo>
                    <a:pt x="7352" y="2321"/>
                  </a:lnTo>
                  <a:lnTo>
                    <a:pt x="7229" y="1832"/>
                  </a:lnTo>
                  <a:lnTo>
                    <a:pt x="7083" y="1344"/>
                  </a:lnTo>
                  <a:lnTo>
                    <a:pt x="6912" y="880"/>
                  </a:lnTo>
                  <a:lnTo>
                    <a:pt x="6692" y="440"/>
                  </a:lnTo>
                  <a:lnTo>
                    <a:pt x="6448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90;p39">
              <a:extLst>
                <a:ext uri="{FF2B5EF4-FFF2-40B4-BE49-F238E27FC236}">
                  <a16:creationId xmlns:a16="http://schemas.microsoft.com/office/drawing/2014/main" xmlns="" id="{C7ACC4B2-BA8B-0546-BE47-B79C50787B00}"/>
                </a:ext>
              </a:extLst>
            </p:cNvPr>
            <p:cNvSpPr/>
            <p:nvPr/>
          </p:nvSpPr>
          <p:spPr>
            <a:xfrm>
              <a:off x="3494925" y="3652450"/>
              <a:ext cx="161200" cy="188100"/>
            </a:xfrm>
            <a:custGeom>
              <a:avLst/>
              <a:gdLst/>
              <a:ahLst/>
              <a:cxnLst/>
              <a:rect l="l" t="t" r="r" b="b"/>
              <a:pathLst>
                <a:path w="6448" h="7524" extrusionOk="0">
                  <a:moveTo>
                    <a:pt x="489" y="514"/>
                  </a:moveTo>
                  <a:lnTo>
                    <a:pt x="879" y="538"/>
                  </a:lnTo>
                  <a:lnTo>
                    <a:pt x="1270" y="611"/>
                  </a:lnTo>
                  <a:lnTo>
                    <a:pt x="1661" y="685"/>
                  </a:lnTo>
                  <a:lnTo>
                    <a:pt x="2052" y="782"/>
                  </a:lnTo>
                  <a:lnTo>
                    <a:pt x="2418" y="929"/>
                  </a:lnTo>
                  <a:lnTo>
                    <a:pt x="2809" y="1075"/>
                  </a:lnTo>
                  <a:lnTo>
                    <a:pt x="3151" y="1246"/>
                  </a:lnTo>
                  <a:lnTo>
                    <a:pt x="3517" y="1417"/>
                  </a:lnTo>
                  <a:lnTo>
                    <a:pt x="3835" y="1637"/>
                  </a:lnTo>
                  <a:lnTo>
                    <a:pt x="4152" y="1857"/>
                  </a:lnTo>
                  <a:lnTo>
                    <a:pt x="4445" y="2077"/>
                  </a:lnTo>
                  <a:lnTo>
                    <a:pt x="4738" y="2321"/>
                  </a:lnTo>
                  <a:lnTo>
                    <a:pt x="5031" y="2590"/>
                  </a:lnTo>
                  <a:lnTo>
                    <a:pt x="5276" y="2883"/>
                  </a:lnTo>
                  <a:lnTo>
                    <a:pt x="5520" y="3176"/>
                  </a:lnTo>
                  <a:lnTo>
                    <a:pt x="5764" y="3493"/>
                  </a:lnTo>
                  <a:lnTo>
                    <a:pt x="489" y="6668"/>
                  </a:lnTo>
                  <a:lnTo>
                    <a:pt x="489" y="514"/>
                  </a:lnTo>
                  <a:close/>
                  <a:moveTo>
                    <a:pt x="0" y="1"/>
                  </a:moveTo>
                  <a:lnTo>
                    <a:pt x="0" y="7523"/>
                  </a:lnTo>
                  <a:lnTo>
                    <a:pt x="6448" y="3640"/>
                  </a:lnTo>
                  <a:lnTo>
                    <a:pt x="6179" y="3249"/>
                  </a:lnTo>
                  <a:lnTo>
                    <a:pt x="5911" y="2858"/>
                  </a:lnTo>
                  <a:lnTo>
                    <a:pt x="5593" y="2492"/>
                  </a:lnTo>
                  <a:lnTo>
                    <a:pt x="5276" y="2150"/>
                  </a:lnTo>
                  <a:lnTo>
                    <a:pt x="4909" y="1833"/>
                  </a:lnTo>
                  <a:lnTo>
                    <a:pt x="4543" y="1540"/>
                  </a:lnTo>
                  <a:lnTo>
                    <a:pt x="4152" y="1246"/>
                  </a:lnTo>
                  <a:lnTo>
                    <a:pt x="3761" y="1002"/>
                  </a:lnTo>
                  <a:lnTo>
                    <a:pt x="3322" y="782"/>
                  </a:lnTo>
                  <a:lnTo>
                    <a:pt x="2882" y="587"/>
                  </a:lnTo>
                  <a:lnTo>
                    <a:pt x="2443" y="416"/>
                  </a:lnTo>
                  <a:lnTo>
                    <a:pt x="1978" y="270"/>
                  </a:lnTo>
                  <a:lnTo>
                    <a:pt x="1490" y="147"/>
                  </a:lnTo>
                  <a:lnTo>
                    <a:pt x="1002" y="74"/>
                  </a:lnTo>
                  <a:lnTo>
                    <a:pt x="513" y="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9" name="Google Shape;4591;p39">
            <a:extLst>
              <a:ext uri="{FF2B5EF4-FFF2-40B4-BE49-F238E27FC236}">
                <a16:creationId xmlns:a16="http://schemas.microsoft.com/office/drawing/2014/main" xmlns="" id="{B5FD2579-50ED-2B48-857A-1A6D10B45600}"/>
              </a:ext>
            </a:extLst>
          </p:cNvPr>
          <p:cNvGrpSpPr/>
          <p:nvPr/>
        </p:nvGrpSpPr>
        <p:grpSpPr>
          <a:xfrm>
            <a:off x="6033308" y="4847798"/>
            <a:ext cx="378750" cy="277698"/>
            <a:chOff x="3936375" y="3703750"/>
            <a:chExt cx="453050" cy="332175"/>
          </a:xfrm>
        </p:grpSpPr>
        <p:sp>
          <p:nvSpPr>
            <p:cNvPr id="460" name="Google Shape;4592;p39">
              <a:extLst>
                <a:ext uri="{FF2B5EF4-FFF2-40B4-BE49-F238E27FC236}">
                  <a16:creationId xmlns:a16="http://schemas.microsoft.com/office/drawing/2014/main" xmlns="" id="{9412F9CC-D35F-514A-8321-7AF546987D26}"/>
                </a:ext>
              </a:extLst>
            </p:cNvPr>
            <p:cNvSpPr/>
            <p:nvPr/>
          </p:nvSpPr>
          <p:spPr>
            <a:xfrm>
              <a:off x="3936375" y="3703750"/>
              <a:ext cx="453050" cy="332175"/>
            </a:xfrm>
            <a:custGeom>
              <a:avLst/>
              <a:gdLst/>
              <a:ahLst/>
              <a:cxnLst/>
              <a:rect l="l" t="t" r="r" b="b"/>
              <a:pathLst>
                <a:path w="18122" h="13287" extrusionOk="0">
                  <a:moveTo>
                    <a:pt x="366" y="0"/>
                  </a:moveTo>
                  <a:lnTo>
                    <a:pt x="293" y="49"/>
                  </a:lnTo>
                  <a:lnTo>
                    <a:pt x="195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4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2798"/>
                  </a:lnTo>
                  <a:lnTo>
                    <a:pt x="0" y="12896"/>
                  </a:lnTo>
                  <a:lnTo>
                    <a:pt x="24" y="12993"/>
                  </a:lnTo>
                  <a:lnTo>
                    <a:pt x="73" y="13067"/>
                  </a:lnTo>
                  <a:lnTo>
                    <a:pt x="122" y="13140"/>
                  </a:lnTo>
                  <a:lnTo>
                    <a:pt x="195" y="13213"/>
                  </a:lnTo>
                  <a:lnTo>
                    <a:pt x="293" y="13238"/>
                  </a:lnTo>
                  <a:lnTo>
                    <a:pt x="366" y="13287"/>
                  </a:lnTo>
                  <a:lnTo>
                    <a:pt x="17756" y="13287"/>
                  </a:lnTo>
                  <a:lnTo>
                    <a:pt x="17829" y="13238"/>
                  </a:lnTo>
                  <a:lnTo>
                    <a:pt x="17927" y="13213"/>
                  </a:lnTo>
                  <a:lnTo>
                    <a:pt x="18000" y="13140"/>
                  </a:lnTo>
                  <a:lnTo>
                    <a:pt x="18049" y="13067"/>
                  </a:lnTo>
                  <a:lnTo>
                    <a:pt x="18098" y="12993"/>
                  </a:lnTo>
                  <a:lnTo>
                    <a:pt x="18122" y="12896"/>
                  </a:lnTo>
                  <a:lnTo>
                    <a:pt x="18122" y="12798"/>
                  </a:lnTo>
                  <a:lnTo>
                    <a:pt x="18122" y="12700"/>
                  </a:lnTo>
                  <a:lnTo>
                    <a:pt x="18098" y="12603"/>
                  </a:lnTo>
                  <a:lnTo>
                    <a:pt x="18049" y="12529"/>
                  </a:lnTo>
                  <a:lnTo>
                    <a:pt x="18000" y="12456"/>
                  </a:lnTo>
                  <a:lnTo>
                    <a:pt x="17927" y="12383"/>
                  </a:lnTo>
                  <a:lnTo>
                    <a:pt x="17829" y="12358"/>
                  </a:lnTo>
                  <a:lnTo>
                    <a:pt x="17756" y="12310"/>
                  </a:lnTo>
                  <a:lnTo>
                    <a:pt x="977" y="12310"/>
                  </a:lnTo>
                  <a:lnTo>
                    <a:pt x="977" y="489"/>
                  </a:lnTo>
                  <a:lnTo>
                    <a:pt x="953" y="391"/>
                  </a:lnTo>
                  <a:lnTo>
                    <a:pt x="928" y="293"/>
                  </a:lnTo>
                  <a:lnTo>
                    <a:pt x="879" y="220"/>
                  </a:lnTo>
                  <a:lnTo>
                    <a:pt x="830" y="147"/>
                  </a:lnTo>
                  <a:lnTo>
                    <a:pt x="757" y="74"/>
                  </a:lnTo>
                  <a:lnTo>
                    <a:pt x="659" y="49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593;p39">
              <a:extLst>
                <a:ext uri="{FF2B5EF4-FFF2-40B4-BE49-F238E27FC236}">
                  <a16:creationId xmlns:a16="http://schemas.microsoft.com/office/drawing/2014/main" xmlns="" id="{C77F2B08-AA1C-E14B-9114-ADD60CC3EE0D}"/>
                </a:ext>
              </a:extLst>
            </p:cNvPr>
            <p:cNvSpPr/>
            <p:nvPr/>
          </p:nvSpPr>
          <p:spPr>
            <a:xfrm>
              <a:off x="3988875" y="3864325"/>
              <a:ext cx="77575" cy="133125"/>
            </a:xfrm>
            <a:custGeom>
              <a:avLst/>
              <a:gdLst/>
              <a:ahLst/>
              <a:cxnLst/>
              <a:rect l="l" t="t" r="r" b="b"/>
              <a:pathLst>
                <a:path w="3103" h="5325" extrusionOk="0">
                  <a:moveTo>
                    <a:pt x="489" y="1"/>
                  </a:moveTo>
                  <a:lnTo>
                    <a:pt x="391" y="25"/>
                  </a:lnTo>
                  <a:lnTo>
                    <a:pt x="294" y="50"/>
                  </a:lnTo>
                  <a:lnTo>
                    <a:pt x="196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25" y="294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5325"/>
                  </a:lnTo>
                  <a:lnTo>
                    <a:pt x="3102" y="5325"/>
                  </a:lnTo>
                  <a:lnTo>
                    <a:pt x="3102" y="489"/>
                  </a:lnTo>
                  <a:lnTo>
                    <a:pt x="3102" y="391"/>
                  </a:lnTo>
                  <a:lnTo>
                    <a:pt x="3053" y="294"/>
                  </a:lnTo>
                  <a:lnTo>
                    <a:pt x="3029" y="220"/>
                  </a:lnTo>
                  <a:lnTo>
                    <a:pt x="2956" y="147"/>
                  </a:lnTo>
                  <a:lnTo>
                    <a:pt x="2882" y="98"/>
                  </a:lnTo>
                  <a:lnTo>
                    <a:pt x="2809" y="50"/>
                  </a:lnTo>
                  <a:lnTo>
                    <a:pt x="2711" y="25"/>
                  </a:lnTo>
                  <a:lnTo>
                    <a:pt x="2614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594;p39">
              <a:extLst>
                <a:ext uri="{FF2B5EF4-FFF2-40B4-BE49-F238E27FC236}">
                  <a16:creationId xmlns:a16="http://schemas.microsoft.com/office/drawing/2014/main" xmlns="" id="{95CC5D3B-CE5D-7B44-9099-77C32F4323C3}"/>
                </a:ext>
              </a:extLst>
            </p:cNvPr>
            <p:cNvSpPr/>
            <p:nvPr/>
          </p:nvSpPr>
          <p:spPr>
            <a:xfrm>
              <a:off x="4259350" y="3864325"/>
              <a:ext cx="77575" cy="133125"/>
            </a:xfrm>
            <a:custGeom>
              <a:avLst/>
              <a:gdLst/>
              <a:ahLst/>
              <a:cxnLst/>
              <a:rect l="l" t="t" r="r" b="b"/>
              <a:pathLst>
                <a:path w="3103" h="5325" extrusionOk="0">
                  <a:moveTo>
                    <a:pt x="489" y="1"/>
                  </a:moveTo>
                  <a:lnTo>
                    <a:pt x="392" y="25"/>
                  </a:lnTo>
                  <a:lnTo>
                    <a:pt x="294" y="50"/>
                  </a:lnTo>
                  <a:lnTo>
                    <a:pt x="221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4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5325"/>
                  </a:lnTo>
                  <a:lnTo>
                    <a:pt x="3103" y="5325"/>
                  </a:lnTo>
                  <a:lnTo>
                    <a:pt x="3103" y="489"/>
                  </a:lnTo>
                  <a:lnTo>
                    <a:pt x="3103" y="391"/>
                  </a:lnTo>
                  <a:lnTo>
                    <a:pt x="3078" y="294"/>
                  </a:lnTo>
                  <a:lnTo>
                    <a:pt x="3029" y="220"/>
                  </a:lnTo>
                  <a:lnTo>
                    <a:pt x="2956" y="147"/>
                  </a:lnTo>
                  <a:lnTo>
                    <a:pt x="2907" y="98"/>
                  </a:lnTo>
                  <a:lnTo>
                    <a:pt x="2810" y="50"/>
                  </a:lnTo>
                  <a:lnTo>
                    <a:pt x="2712" y="25"/>
                  </a:lnTo>
                  <a:lnTo>
                    <a:pt x="2614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595;p39">
              <a:extLst>
                <a:ext uri="{FF2B5EF4-FFF2-40B4-BE49-F238E27FC236}">
                  <a16:creationId xmlns:a16="http://schemas.microsoft.com/office/drawing/2014/main" xmlns="" id="{A6308B2A-82A2-8C40-8DB8-B9F1C39915DA}"/>
                </a:ext>
              </a:extLst>
            </p:cNvPr>
            <p:cNvSpPr/>
            <p:nvPr/>
          </p:nvSpPr>
          <p:spPr>
            <a:xfrm>
              <a:off x="4078625" y="3717800"/>
              <a:ext cx="77575" cy="279650"/>
            </a:xfrm>
            <a:custGeom>
              <a:avLst/>
              <a:gdLst/>
              <a:ahLst/>
              <a:cxnLst/>
              <a:rect l="l" t="t" r="r" b="b"/>
              <a:pathLst>
                <a:path w="3103" h="11186" extrusionOk="0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1186"/>
                  </a:lnTo>
                  <a:lnTo>
                    <a:pt x="3102" y="11186"/>
                  </a:lnTo>
                  <a:lnTo>
                    <a:pt x="3102" y="489"/>
                  </a:lnTo>
                  <a:lnTo>
                    <a:pt x="3102" y="391"/>
                  </a:lnTo>
                  <a:lnTo>
                    <a:pt x="3078" y="293"/>
                  </a:lnTo>
                  <a:lnTo>
                    <a:pt x="3029" y="220"/>
                  </a:lnTo>
                  <a:lnTo>
                    <a:pt x="2956" y="147"/>
                  </a:lnTo>
                  <a:lnTo>
                    <a:pt x="2907" y="98"/>
                  </a:lnTo>
                  <a:lnTo>
                    <a:pt x="2809" y="49"/>
                  </a:lnTo>
                  <a:lnTo>
                    <a:pt x="2712" y="25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596;p39">
              <a:extLst>
                <a:ext uri="{FF2B5EF4-FFF2-40B4-BE49-F238E27FC236}">
                  <a16:creationId xmlns:a16="http://schemas.microsoft.com/office/drawing/2014/main" xmlns="" id="{32C6187D-9D02-F645-BE21-0895FA81DA15}"/>
                </a:ext>
              </a:extLst>
            </p:cNvPr>
            <p:cNvSpPr/>
            <p:nvPr/>
          </p:nvSpPr>
          <p:spPr>
            <a:xfrm>
              <a:off x="4168375" y="3788625"/>
              <a:ext cx="78175" cy="208825"/>
            </a:xfrm>
            <a:custGeom>
              <a:avLst/>
              <a:gdLst/>
              <a:ahLst/>
              <a:cxnLst/>
              <a:rect l="l" t="t" r="r" b="b"/>
              <a:pathLst>
                <a:path w="3127" h="8353" extrusionOk="0">
                  <a:moveTo>
                    <a:pt x="489" y="0"/>
                  </a:moveTo>
                  <a:lnTo>
                    <a:pt x="392" y="25"/>
                  </a:lnTo>
                  <a:lnTo>
                    <a:pt x="318" y="49"/>
                  </a:lnTo>
                  <a:lnTo>
                    <a:pt x="221" y="98"/>
                  </a:lnTo>
                  <a:lnTo>
                    <a:pt x="147" y="147"/>
                  </a:lnTo>
                  <a:lnTo>
                    <a:pt x="99" y="220"/>
                  </a:lnTo>
                  <a:lnTo>
                    <a:pt x="50" y="293"/>
                  </a:lnTo>
                  <a:lnTo>
                    <a:pt x="25" y="391"/>
                  </a:lnTo>
                  <a:lnTo>
                    <a:pt x="1" y="489"/>
                  </a:lnTo>
                  <a:lnTo>
                    <a:pt x="1" y="8353"/>
                  </a:lnTo>
                  <a:lnTo>
                    <a:pt x="3127" y="8353"/>
                  </a:lnTo>
                  <a:lnTo>
                    <a:pt x="3127" y="489"/>
                  </a:lnTo>
                  <a:lnTo>
                    <a:pt x="3103" y="391"/>
                  </a:lnTo>
                  <a:lnTo>
                    <a:pt x="3078" y="293"/>
                  </a:lnTo>
                  <a:lnTo>
                    <a:pt x="3029" y="220"/>
                  </a:lnTo>
                  <a:lnTo>
                    <a:pt x="2980" y="147"/>
                  </a:lnTo>
                  <a:lnTo>
                    <a:pt x="2907" y="98"/>
                  </a:lnTo>
                  <a:lnTo>
                    <a:pt x="2809" y="49"/>
                  </a:lnTo>
                  <a:lnTo>
                    <a:pt x="2736" y="25"/>
                  </a:lnTo>
                  <a:lnTo>
                    <a:pt x="2639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5" name="Google Shape;4597;p39">
            <a:extLst>
              <a:ext uri="{FF2B5EF4-FFF2-40B4-BE49-F238E27FC236}">
                <a16:creationId xmlns:a16="http://schemas.microsoft.com/office/drawing/2014/main" xmlns="" id="{93958BF5-CC3A-8749-9229-F8B328EF928B}"/>
              </a:ext>
            </a:extLst>
          </p:cNvPr>
          <p:cNvGrpSpPr/>
          <p:nvPr/>
        </p:nvGrpSpPr>
        <p:grpSpPr>
          <a:xfrm>
            <a:off x="6596834" y="4847798"/>
            <a:ext cx="378750" cy="277698"/>
            <a:chOff x="4610450" y="3703750"/>
            <a:chExt cx="453050" cy="332175"/>
          </a:xfrm>
        </p:grpSpPr>
        <p:sp>
          <p:nvSpPr>
            <p:cNvPr id="466" name="Google Shape;4598;p39">
              <a:extLst>
                <a:ext uri="{FF2B5EF4-FFF2-40B4-BE49-F238E27FC236}">
                  <a16:creationId xmlns:a16="http://schemas.microsoft.com/office/drawing/2014/main" xmlns="" id="{A786A3D3-9ABF-2544-BCE0-628E5973DC65}"/>
                </a:ext>
              </a:extLst>
            </p:cNvPr>
            <p:cNvSpPr/>
            <p:nvPr/>
          </p:nvSpPr>
          <p:spPr>
            <a:xfrm>
              <a:off x="4610450" y="3703750"/>
              <a:ext cx="453050" cy="332175"/>
            </a:xfrm>
            <a:custGeom>
              <a:avLst/>
              <a:gdLst/>
              <a:ahLst/>
              <a:cxnLst/>
              <a:rect l="l" t="t" r="r" b="b"/>
              <a:pathLst>
                <a:path w="18122" h="13287" extrusionOk="0">
                  <a:moveTo>
                    <a:pt x="366" y="0"/>
                  </a:moveTo>
                  <a:lnTo>
                    <a:pt x="293" y="49"/>
                  </a:lnTo>
                  <a:lnTo>
                    <a:pt x="195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2798"/>
                  </a:lnTo>
                  <a:lnTo>
                    <a:pt x="0" y="12896"/>
                  </a:lnTo>
                  <a:lnTo>
                    <a:pt x="25" y="12993"/>
                  </a:lnTo>
                  <a:lnTo>
                    <a:pt x="73" y="13067"/>
                  </a:lnTo>
                  <a:lnTo>
                    <a:pt x="122" y="13140"/>
                  </a:lnTo>
                  <a:lnTo>
                    <a:pt x="195" y="13213"/>
                  </a:lnTo>
                  <a:lnTo>
                    <a:pt x="293" y="13238"/>
                  </a:lnTo>
                  <a:lnTo>
                    <a:pt x="366" y="13287"/>
                  </a:lnTo>
                  <a:lnTo>
                    <a:pt x="17756" y="13287"/>
                  </a:lnTo>
                  <a:lnTo>
                    <a:pt x="17829" y="13238"/>
                  </a:lnTo>
                  <a:lnTo>
                    <a:pt x="17927" y="13213"/>
                  </a:lnTo>
                  <a:lnTo>
                    <a:pt x="18000" y="13140"/>
                  </a:lnTo>
                  <a:lnTo>
                    <a:pt x="18049" y="13067"/>
                  </a:lnTo>
                  <a:lnTo>
                    <a:pt x="18098" y="12993"/>
                  </a:lnTo>
                  <a:lnTo>
                    <a:pt x="18122" y="12896"/>
                  </a:lnTo>
                  <a:lnTo>
                    <a:pt x="18122" y="12798"/>
                  </a:lnTo>
                  <a:lnTo>
                    <a:pt x="18122" y="12700"/>
                  </a:lnTo>
                  <a:lnTo>
                    <a:pt x="18098" y="12603"/>
                  </a:lnTo>
                  <a:lnTo>
                    <a:pt x="18049" y="12529"/>
                  </a:lnTo>
                  <a:lnTo>
                    <a:pt x="18000" y="12456"/>
                  </a:lnTo>
                  <a:lnTo>
                    <a:pt x="17927" y="12383"/>
                  </a:lnTo>
                  <a:lnTo>
                    <a:pt x="17829" y="12358"/>
                  </a:lnTo>
                  <a:lnTo>
                    <a:pt x="17756" y="12310"/>
                  </a:lnTo>
                  <a:lnTo>
                    <a:pt x="977" y="12310"/>
                  </a:lnTo>
                  <a:lnTo>
                    <a:pt x="977" y="489"/>
                  </a:lnTo>
                  <a:lnTo>
                    <a:pt x="953" y="391"/>
                  </a:lnTo>
                  <a:lnTo>
                    <a:pt x="928" y="293"/>
                  </a:lnTo>
                  <a:lnTo>
                    <a:pt x="879" y="220"/>
                  </a:lnTo>
                  <a:lnTo>
                    <a:pt x="830" y="147"/>
                  </a:lnTo>
                  <a:lnTo>
                    <a:pt x="757" y="74"/>
                  </a:lnTo>
                  <a:lnTo>
                    <a:pt x="660" y="49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599;p39">
              <a:extLst>
                <a:ext uri="{FF2B5EF4-FFF2-40B4-BE49-F238E27FC236}">
                  <a16:creationId xmlns:a16="http://schemas.microsoft.com/office/drawing/2014/main" xmlns="" id="{95FF99BD-EF42-7047-9D28-DC1ED14956A5}"/>
                </a:ext>
              </a:extLst>
            </p:cNvPr>
            <p:cNvSpPr/>
            <p:nvPr/>
          </p:nvSpPr>
          <p:spPr>
            <a:xfrm>
              <a:off x="4642200" y="3730000"/>
              <a:ext cx="389550" cy="249150"/>
            </a:xfrm>
            <a:custGeom>
              <a:avLst/>
              <a:gdLst/>
              <a:ahLst/>
              <a:cxnLst/>
              <a:rect l="l" t="t" r="r" b="b"/>
              <a:pathLst>
                <a:path w="15582" h="9966" extrusionOk="0">
                  <a:moveTo>
                    <a:pt x="14752" y="1"/>
                  </a:moveTo>
                  <a:lnTo>
                    <a:pt x="14629" y="49"/>
                  </a:lnTo>
                  <a:lnTo>
                    <a:pt x="14507" y="98"/>
                  </a:lnTo>
                  <a:lnTo>
                    <a:pt x="14410" y="196"/>
                  </a:lnTo>
                  <a:lnTo>
                    <a:pt x="14336" y="294"/>
                  </a:lnTo>
                  <a:lnTo>
                    <a:pt x="14263" y="416"/>
                  </a:lnTo>
                  <a:lnTo>
                    <a:pt x="14239" y="538"/>
                  </a:lnTo>
                  <a:lnTo>
                    <a:pt x="14214" y="684"/>
                  </a:lnTo>
                  <a:lnTo>
                    <a:pt x="14239" y="831"/>
                  </a:lnTo>
                  <a:lnTo>
                    <a:pt x="14288" y="1002"/>
                  </a:lnTo>
                  <a:lnTo>
                    <a:pt x="11308" y="4372"/>
                  </a:lnTo>
                  <a:lnTo>
                    <a:pt x="11161" y="4323"/>
                  </a:lnTo>
                  <a:lnTo>
                    <a:pt x="11015" y="4299"/>
                  </a:lnTo>
                  <a:lnTo>
                    <a:pt x="10844" y="4323"/>
                  </a:lnTo>
                  <a:lnTo>
                    <a:pt x="10087" y="3005"/>
                  </a:lnTo>
                  <a:lnTo>
                    <a:pt x="10160" y="2907"/>
                  </a:lnTo>
                  <a:lnTo>
                    <a:pt x="10209" y="2809"/>
                  </a:lnTo>
                  <a:lnTo>
                    <a:pt x="10233" y="2687"/>
                  </a:lnTo>
                  <a:lnTo>
                    <a:pt x="10233" y="2565"/>
                  </a:lnTo>
                  <a:lnTo>
                    <a:pt x="10233" y="2418"/>
                  </a:lnTo>
                  <a:lnTo>
                    <a:pt x="10184" y="2296"/>
                  </a:lnTo>
                  <a:lnTo>
                    <a:pt x="10136" y="2174"/>
                  </a:lnTo>
                  <a:lnTo>
                    <a:pt x="10038" y="2077"/>
                  </a:lnTo>
                  <a:lnTo>
                    <a:pt x="9940" y="2003"/>
                  </a:lnTo>
                  <a:lnTo>
                    <a:pt x="9818" y="1930"/>
                  </a:lnTo>
                  <a:lnTo>
                    <a:pt x="9696" y="1906"/>
                  </a:lnTo>
                  <a:lnTo>
                    <a:pt x="9549" y="1881"/>
                  </a:lnTo>
                  <a:lnTo>
                    <a:pt x="9427" y="1906"/>
                  </a:lnTo>
                  <a:lnTo>
                    <a:pt x="9281" y="1930"/>
                  </a:lnTo>
                  <a:lnTo>
                    <a:pt x="9183" y="2003"/>
                  </a:lnTo>
                  <a:lnTo>
                    <a:pt x="9085" y="2077"/>
                  </a:lnTo>
                  <a:lnTo>
                    <a:pt x="8988" y="2174"/>
                  </a:lnTo>
                  <a:lnTo>
                    <a:pt x="8939" y="2296"/>
                  </a:lnTo>
                  <a:lnTo>
                    <a:pt x="8890" y="2418"/>
                  </a:lnTo>
                  <a:lnTo>
                    <a:pt x="8866" y="2565"/>
                  </a:lnTo>
                  <a:lnTo>
                    <a:pt x="8890" y="2663"/>
                  </a:lnTo>
                  <a:lnTo>
                    <a:pt x="8914" y="2785"/>
                  </a:lnTo>
                  <a:lnTo>
                    <a:pt x="8939" y="2883"/>
                  </a:lnTo>
                  <a:lnTo>
                    <a:pt x="8988" y="2956"/>
                  </a:lnTo>
                  <a:lnTo>
                    <a:pt x="6521" y="6668"/>
                  </a:lnTo>
                  <a:lnTo>
                    <a:pt x="6399" y="6644"/>
                  </a:lnTo>
                  <a:lnTo>
                    <a:pt x="6130" y="6644"/>
                  </a:lnTo>
                  <a:lnTo>
                    <a:pt x="5959" y="6717"/>
                  </a:lnTo>
                  <a:lnTo>
                    <a:pt x="4714" y="5398"/>
                  </a:lnTo>
                  <a:lnTo>
                    <a:pt x="4763" y="5252"/>
                  </a:lnTo>
                  <a:lnTo>
                    <a:pt x="4763" y="5105"/>
                  </a:lnTo>
                  <a:lnTo>
                    <a:pt x="4763" y="4958"/>
                  </a:lnTo>
                  <a:lnTo>
                    <a:pt x="4714" y="4836"/>
                  </a:lnTo>
                  <a:lnTo>
                    <a:pt x="4665" y="4714"/>
                  </a:lnTo>
                  <a:lnTo>
                    <a:pt x="4567" y="4617"/>
                  </a:lnTo>
                  <a:lnTo>
                    <a:pt x="4470" y="4543"/>
                  </a:lnTo>
                  <a:lnTo>
                    <a:pt x="4347" y="4470"/>
                  </a:lnTo>
                  <a:lnTo>
                    <a:pt x="4225" y="4446"/>
                  </a:lnTo>
                  <a:lnTo>
                    <a:pt x="4079" y="4421"/>
                  </a:lnTo>
                  <a:lnTo>
                    <a:pt x="3957" y="4446"/>
                  </a:lnTo>
                  <a:lnTo>
                    <a:pt x="3810" y="4470"/>
                  </a:lnTo>
                  <a:lnTo>
                    <a:pt x="3712" y="4543"/>
                  </a:lnTo>
                  <a:lnTo>
                    <a:pt x="3615" y="4617"/>
                  </a:lnTo>
                  <a:lnTo>
                    <a:pt x="3517" y="4714"/>
                  </a:lnTo>
                  <a:lnTo>
                    <a:pt x="3468" y="4836"/>
                  </a:lnTo>
                  <a:lnTo>
                    <a:pt x="3419" y="4958"/>
                  </a:lnTo>
                  <a:lnTo>
                    <a:pt x="3395" y="5105"/>
                  </a:lnTo>
                  <a:lnTo>
                    <a:pt x="3419" y="5276"/>
                  </a:lnTo>
                  <a:lnTo>
                    <a:pt x="3493" y="5447"/>
                  </a:lnTo>
                  <a:lnTo>
                    <a:pt x="49" y="9574"/>
                  </a:lnTo>
                  <a:lnTo>
                    <a:pt x="0" y="9648"/>
                  </a:lnTo>
                  <a:lnTo>
                    <a:pt x="0" y="9745"/>
                  </a:lnTo>
                  <a:lnTo>
                    <a:pt x="25" y="9843"/>
                  </a:lnTo>
                  <a:lnTo>
                    <a:pt x="98" y="9916"/>
                  </a:lnTo>
                  <a:lnTo>
                    <a:pt x="171" y="9965"/>
                  </a:lnTo>
                  <a:lnTo>
                    <a:pt x="244" y="9965"/>
                  </a:lnTo>
                  <a:lnTo>
                    <a:pt x="342" y="9941"/>
                  </a:lnTo>
                  <a:lnTo>
                    <a:pt x="440" y="9892"/>
                  </a:lnTo>
                  <a:lnTo>
                    <a:pt x="3859" y="5740"/>
                  </a:lnTo>
                  <a:lnTo>
                    <a:pt x="3981" y="5789"/>
                  </a:lnTo>
                  <a:lnTo>
                    <a:pt x="4079" y="5789"/>
                  </a:lnTo>
                  <a:lnTo>
                    <a:pt x="4225" y="5764"/>
                  </a:lnTo>
                  <a:lnTo>
                    <a:pt x="4347" y="5740"/>
                  </a:lnTo>
                  <a:lnTo>
                    <a:pt x="5642" y="7083"/>
                  </a:lnTo>
                  <a:lnTo>
                    <a:pt x="5617" y="7205"/>
                  </a:lnTo>
                  <a:lnTo>
                    <a:pt x="5617" y="7328"/>
                  </a:lnTo>
                  <a:lnTo>
                    <a:pt x="5617" y="7450"/>
                  </a:lnTo>
                  <a:lnTo>
                    <a:pt x="5666" y="7572"/>
                  </a:lnTo>
                  <a:lnTo>
                    <a:pt x="5740" y="7694"/>
                  </a:lnTo>
                  <a:lnTo>
                    <a:pt x="5813" y="7792"/>
                  </a:lnTo>
                  <a:lnTo>
                    <a:pt x="5910" y="7889"/>
                  </a:lnTo>
                  <a:lnTo>
                    <a:pt x="6033" y="7938"/>
                  </a:lnTo>
                  <a:lnTo>
                    <a:pt x="6155" y="7987"/>
                  </a:lnTo>
                  <a:lnTo>
                    <a:pt x="6301" y="8011"/>
                  </a:lnTo>
                  <a:lnTo>
                    <a:pt x="6448" y="7987"/>
                  </a:lnTo>
                  <a:lnTo>
                    <a:pt x="6570" y="7938"/>
                  </a:lnTo>
                  <a:lnTo>
                    <a:pt x="6692" y="7889"/>
                  </a:lnTo>
                  <a:lnTo>
                    <a:pt x="6790" y="7792"/>
                  </a:lnTo>
                  <a:lnTo>
                    <a:pt x="6863" y="7694"/>
                  </a:lnTo>
                  <a:lnTo>
                    <a:pt x="6936" y="7572"/>
                  </a:lnTo>
                  <a:lnTo>
                    <a:pt x="6961" y="7450"/>
                  </a:lnTo>
                  <a:lnTo>
                    <a:pt x="6985" y="7328"/>
                  </a:lnTo>
                  <a:lnTo>
                    <a:pt x="6961" y="7132"/>
                  </a:lnTo>
                  <a:lnTo>
                    <a:pt x="6887" y="6986"/>
                  </a:lnTo>
                  <a:lnTo>
                    <a:pt x="9403" y="3224"/>
                  </a:lnTo>
                  <a:lnTo>
                    <a:pt x="9549" y="3249"/>
                  </a:lnTo>
                  <a:lnTo>
                    <a:pt x="9647" y="3249"/>
                  </a:lnTo>
                  <a:lnTo>
                    <a:pt x="10429" y="4617"/>
                  </a:lnTo>
                  <a:lnTo>
                    <a:pt x="10355" y="4788"/>
                  </a:lnTo>
                  <a:lnTo>
                    <a:pt x="10331" y="4885"/>
                  </a:lnTo>
                  <a:lnTo>
                    <a:pt x="10331" y="4983"/>
                  </a:lnTo>
                  <a:lnTo>
                    <a:pt x="10331" y="5129"/>
                  </a:lnTo>
                  <a:lnTo>
                    <a:pt x="10380" y="5252"/>
                  </a:lnTo>
                  <a:lnTo>
                    <a:pt x="10429" y="5374"/>
                  </a:lnTo>
                  <a:lnTo>
                    <a:pt x="10526" y="5471"/>
                  </a:lnTo>
                  <a:lnTo>
                    <a:pt x="10624" y="5569"/>
                  </a:lnTo>
                  <a:lnTo>
                    <a:pt x="10746" y="5618"/>
                  </a:lnTo>
                  <a:lnTo>
                    <a:pt x="10868" y="5667"/>
                  </a:lnTo>
                  <a:lnTo>
                    <a:pt x="11137" y="5667"/>
                  </a:lnTo>
                  <a:lnTo>
                    <a:pt x="11284" y="5618"/>
                  </a:lnTo>
                  <a:lnTo>
                    <a:pt x="11381" y="5569"/>
                  </a:lnTo>
                  <a:lnTo>
                    <a:pt x="11479" y="5471"/>
                  </a:lnTo>
                  <a:lnTo>
                    <a:pt x="11577" y="5374"/>
                  </a:lnTo>
                  <a:lnTo>
                    <a:pt x="11625" y="5252"/>
                  </a:lnTo>
                  <a:lnTo>
                    <a:pt x="11674" y="5129"/>
                  </a:lnTo>
                  <a:lnTo>
                    <a:pt x="11699" y="4983"/>
                  </a:lnTo>
                  <a:lnTo>
                    <a:pt x="11674" y="4861"/>
                  </a:lnTo>
                  <a:lnTo>
                    <a:pt x="11650" y="4739"/>
                  </a:lnTo>
                  <a:lnTo>
                    <a:pt x="14654" y="1319"/>
                  </a:lnTo>
                  <a:lnTo>
                    <a:pt x="14776" y="1344"/>
                  </a:lnTo>
                  <a:lnTo>
                    <a:pt x="14898" y="1368"/>
                  </a:lnTo>
                  <a:lnTo>
                    <a:pt x="15045" y="1344"/>
                  </a:lnTo>
                  <a:lnTo>
                    <a:pt x="15167" y="1295"/>
                  </a:lnTo>
                  <a:lnTo>
                    <a:pt x="15289" y="1246"/>
                  </a:lnTo>
                  <a:lnTo>
                    <a:pt x="15387" y="1148"/>
                  </a:lnTo>
                  <a:lnTo>
                    <a:pt x="15460" y="1051"/>
                  </a:lnTo>
                  <a:lnTo>
                    <a:pt x="15533" y="953"/>
                  </a:lnTo>
                  <a:lnTo>
                    <a:pt x="15558" y="807"/>
                  </a:lnTo>
                  <a:lnTo>
                    <a:pt x="15582" y="684"/>
                  </a:lnTo>
                  <a:lnTo>
                    <a:pt x="15558" y="538"/>
                  </a:lnTo>
                  <a:lnTo>
                    <a:pt x="15533" y="416"/>
                  </a:lnTo>
                  <a:lnTo>
                    <a:pt x="15460" y="294"/>
                  </a:lnTo>
                  <a:lnTo>
                    <a:pt x="15387" y="196"/>
                  </a:lnTo>
                  <a:lnTo>
                    <a:pt x="15289" y="98"/>
                  </a:lnTo>
                  <a:lnTo>
                    <a:pt x="15167" y="49"/>
                  </a:lnTo>
                  <a:lnTo>
                    <a:pt x="15045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8" name="Google Shape;4600;p39">
            <a:extLst>
              <a:ext uri="{FF2B5EF4-FFF2-40B4-BE49-F238E27FC236}">
                <a16:creationId xmlns:a16="http://schemas.microsoft.com/office/drawing/2014/main" xmlns="" id="{CB834D03-0F0E-A24F-8842-64BB21B013B4}"/>
              </a:ext>
            </a:extLst>
          </p:cNvPr>
          <p:cNvGrpSpPr/>
          <p:nvPr/>
        </p:nvGrpSpPr>
        <p:grpSpPr>
          <a:xfrm>
            <a:off x="7173633" y="4819729"/>
            <a:ext cx="352207" cy="333836"/>
            <a:chOff x="5300400" y="3670175"/>
            <a:chExt cx="421300" cy="399325"/>
          </a:xfrm>
        </p:grpSpPr>
        <p:sp>
          <p:nvSpPr>
            <p:cNvPr id="469" name="Google Shape;4601;p39">
              <a:extLst>
                <a:ext uri="{FF2B5EF4-FFF2-40B4-BE49-F238E27FC236}">
                  <a16:creationId xmlns:a16="http://schemas.microsoft.com/office/drawing/2014/main" xmlns="" id="{6AC68CD6-71C6-C34D-B071-6A45320E2D0B}"/>
                </a:ext>
              </a:extLst>
            </p:cNvPr>
            <p:cNvSpPr/>
            <p:nvPr/>
          </p:nvSpPr>
          <p:spPr>
            <a:xfrm>
              <a:off x="5300400" y="3708025"/>
              <a:ext cx="421300" cy="267450"/>
            </a:xfrm>
            <a:custGeom>
              <a:avLst/>
              <a:gdLst/>
              <a:ahLst/>
              <a:cxnLst/>
              <a:rect l="l" t="t" r="r" b="b"/>
              <a:pathLst>
                <a:path w="16852" h="10698" extrusionOk="0">
                  <a:moveTo>
                    <a:pt x="16364" y="489"/>
                  </a:moveTo>
                  <a:lnTo>
                    <a:pt x="16364" y="10209"/>
                  </a:lnTo>
                  <a:lnTo>
                    <a:pt x="489" y="10209"/>
                  </a:lnTo>
                  <a:lnTo>
                    <a:pt x="489" y="489"/>
                  </a:lnTo>
                  <a:close/>
                  <a:moveTo>
                    <a:pt x="391" y="0"/>
                  </a:moveTo>
                  <a:lnTo>
                    <a:pt x="293" y="25"/>
                  </a:lnTo>
                  <a:lnTo>
                    <a:pt x="196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0209"/>
                  </a:lnTo>
                  <a:lnTo>
                    <a:pt x="0" y="10307"/>
                  </a:lnTo>
                  <a:lnTo>
                    <a:pt x="25" y="10405"/>
                  </a:lnTo>
                  <a:lnTo>
                    <a:pt x="73" y="10478"/>
                  </a:lnTo>
                  <a:lnTo>
                    <a:pt x="122" y="10551"/>
                  </a:lnTo>
                  <a:lnTo>
                    <a:pt x="196" y="10600"/>
                  </a:lnTo>
                  <a:lnTo>
                    <a:pt x="293" y="10649"/>
                  </a:lnTo>
                  <a:lnTo>
                    <a:pt x="391" y="10673"/>
                  </a:lnTo>
                  <a:lnTo>
                    <a:pt x="489" y="10698"/>
                  </a:lnTo>
                  <a:lnTo>
                    <a:pt x="16364" y="10698"/>
                  </a:lnTo>
                  <a:lnTo>
                    <a:pt x="16461" y="10673"/>
                  </a:lnTo>
                  <a:lnTo>
                    <a:pt x="16559" y="10649"/>
                  </a:lnTo>
                  <a:lnTo>
                    <a:pt x="16657" y="10600"/>
                  </a:lnTo>
                  <a:lnTo>
                    <a:pt x="16730" y="10551"/>
                  </a:lnTo>
                  <a:lnTo>
                    <a:pt x="16779" y="10478"/>
                  </a:lnTo>
                  <a:lnTo>
                    <a:pt x="16828" y="10405"/>
                  </a:lnTo>
                  <a:lnTo>
                    <a:pt x="16852" y="10307"/>
                  </a:lnTo>
                  <a:lnTo>
                    <a:pt x="16852" y="10209"/>
                  </a:lnTo>
                  <a:lnTo>
                    <a:pt x="16852" y="489"/>
                  </a:lnTo>
                  <a:lnTo>
                    <a:pt x="16852" y="391"/>
                  </a:lnTo>
                  <a:lnTo>
                    <a:pt x="16828" y="293"/>
                  </a:lnTo>
                  <a:lnTo>
                    <a:pt x="16779" y="220"/>
                  </a:lnTo>
                  <a:lnTo>
                    <a:pt x="16730" y="147"/>
                  </a:lnTo>
                  <a:lnTo>
                    <a:pt x="16657" y="74"/>
                  </a:lnTo>
                  <a:lnTo>
                    <a:pt x="16559" y="25"/>
                  </a:lnTo>
                  <a:lnTo>
                    <a:pt x="16461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602;p39">
              <a:extLst>
                <a:ext uri="{FF2B5EF4-FFF2-40B4-BE49-F238E27FC236}">
                  <a16:creationId xmlns:a16="http://schemas.microsoft.com/office/drawing/2014/main" xmlns="" id="{E07844FC-3563-3F41-B081-36D321E42C09}"/>
                </a:ext>
              </a:extLst>
            </p:cNvPr>
            <p:cNvSpPr/>
            <p:nvPr/>
          </p:nvSpPr>
          <p:spPr>
            <a:xfrm>
              <a:off x="5498825" y="3670175"/>
              <a:ext cx="24450" cy="25650"/>
            </a:xfrm>
            <a:custGeom>
              <a:avLst/>
              <a:gdLst/>
              <a:ahLst/>
              <a:cxnLst/>
              <a:rect l="l" t="t" r="r" b="b"/>
              <a:pathLst>
                <a:path w="978" h="1026" extrusionOk="0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318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026"/>
                  </a:lnTo>
                  <a:lnTo>
                    <a:pt x="978" y="1026"/>
                  </a:lnTo>
                  <a:lnTo>
                    <a:pt x="978" y="489"/>
                  </a:lnTo>
                  <a:lnTo>
                    <a:pt x="978" y="391"/>
                  </a:lnTo>
                  <a:lnTo>
                    <a:pt x="929" y="318"/>
                  </a:lnTo>
                  <a:lnTo>
                    <a:pt x="904" y="220"/>
                  </a:lnTo>
                  <a:lnTo>
                    <a:pt x="831" y="147"/>
                  </a:lnTo>
                  <a:lnTo>
                    <a:pt x="758" y="98"/>
                  </a:lnTo>
                  <a:lnTo>
                    <a:pt x="684" y="49"/>
                  </a:lnTo>
                  <a:lnTo>
                    <a:pt x="587" y="25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603;p39">
              <a:extLst>
                <a:ext uri="{FF2B5EF4-FFF2-40B4-BE49-F238E27FC236}">
                  <a16:creationId xmlns:a16="http://schemas.microsoft.com/office/drawing/2014/main" xmlns="" id="{261A2C2E-7B8D-D74C-B399-66FBA20A1E2F}"/>
                </a:ext>
              </a:extLst>
            </p:cNvPr>
            <p:cNvSpPr/>
            <p:nvPr/>
          </p:nvSpPr>
          <p:spPr>
            <a:xfrm>
              <a:off x="5366325" y="3987675"/>
              <a:ext cx="61100" cy="81825"/>
            </a:xfrm>
            <a:custGeom>
              <a:avLst/>
              <a:gdLst/>
              <a:ahLst/>
              <a:cxnLst/>
              <a:rect l="l" t="t" r="r" b="b"/>
              <a:pathLst>
                <a:path w="2444" h="3273" extrusionOk="0">
                  <a:moveTo>
                    <a:pt x="1344" y="0"/>
                  </a:moveTo>
                  <a:lnTo>
                    <a:pt x="50" y="2565"/>
                  </a:lnTo>
                  <a:lnTo>
                    <a:pt x="25" y="2638"/>
                  </a:lnTo>
                  <a:lnTo>
                    <a:pt x="1" y="2736"/>
                  </a:lnTo>
                  <a:lnTo>
                    <a:pt x="1" y="2833"/>
                  </a:lnTo>
                  <a:lnTo>
                    <a:pt x="25" y="2931"/>
                  </a:lnTo>
                  <a:lnTo>
                    <a:pt x="74" y="3004"/>
                  </a:lnTo>
                  <a:lnTo>
                    <a:pt x="123" y="3102"/>
                  </a:lnTo>
                  <a:lnTo>
                    <a:pt x="196" y="3151"/>
                  </a:lnTo>
                  <a:lnTo>
                    <a:pt x="269" y="3224"/>
                  </a:lnTo>
                  <a:lnTo>
                    <a:pt x="392" y="3248"/>
                  </a:lnTo>
                  <a:lnTo>
                    <a:pt x="489" y="3273"/>
                  </a:lnTo>
                  <a:lnTo>
                    <a:pt x="636" y="3248"/>
                  </a:lnTo>
                  <a:lnTo>
                    <a:pt x="758" y="3200"/>
                  </a:lnTo>
                  <a:lnTo>
                    <a:pt x="856" y="3102"/>
                  </a:lnTo>
                  <a:lnTo>
                    <a:pt x="929" y="3004"/>
                  </a:lnTo>
                  <a:lnTo>
                    <a:pt x="2443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604;p39">
              <a:extLst>
                <a:ext uri="{FF2B5EF4-FFF2-40B4-BE49-F238E27FC236}">
                  <a16:creationId xmlns:a16="http://schemas.microsoft.com/office/drawing/2014/main" xmlns="" id="{F1F007EC-B294-1541-953C-EF7A71535688}"/>
                </a:ext>
              </a:extLst>
            </p:cNvPr>
            <p:cNvSpPr/>
            <p:nvPr/>
          </p:nvSpPr>
          <p:spPr>
            <a:xfrm>
              <a:off x="5594700" y="3987675"/>
              <a:ext cx="61075" cy="81825"/>
            </a:xfrm>
            <a:custGeom>
              <a:avLst/>
              <a:gdLst/>
              <a:ahLst/>
              <a:cxnLst/>
              <a:rect l="l" t="t" r="r" b="b"/>
              <a:pathLst>
                <a:path w="2443" h="3273" extrusionOk="0">
                  <a:moveTo>
                    <a:pt x="0" y="0"/>
                  </a:moveTo>
                  <a:lnTo>
                    <a:pt x="1514" y="3004"/>
                  </a:lnTo>
                  <a:lnTo>
                    <a:pt x="1588" y="3102"/>
                  </a:lnTo>
                  <a:lnTo>
                    <a:pt x="1685" y="3200"/>
                  </a:lnTo>
                  <a:lnTo>
                    <a:pt x="1807" y="3248"/>
                  </a:lnTo>
                  <a:lnTo>
                    <a:pt x="1954" y="3273"/>
                  </a:lnTo>
                  <a:lnTo>
                    <a:pt x="2052" y="3248"/>
                  </a:lnTo>
                  <a:lnTo>
                    <a:pt x="2174" y="3224"/>
                  </a:lnTo>
                  <a:lnTo>
                    <a:pt x="2247" y="3151"/>
                  </a:lnTo>
                  <a:lnTo>
                    <a:pt x="2320" y="3102"/>
                  </a:lnTo>
                  <a:lnTo>
                    <a:pt x="2369" y="3004"/>
                  </a:lnTo>
                  <a:lnTo>
                    <a:pt x="2418" y="2931"/>
                  </a:lnTo>
                  <a:lnTo>
                    <a:pt x="2442" y="2833"/>
                  </a:lnTo>
                  <a:lnTo>
                    <a:pt x="2442" y="2736"/>
                  </a:lnTo>
                  <a:lnTo>
                    <a:pt x="2418" y="2638"/>
                  </a:lnTo>
                  <a:lnTo>
                    <a:pt x="2393" y="2565"/>
                  </a:lnTo>
                  <a:lnTo>
                    <a:pt x="1099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605;p39">
              <a:extLst>
                <a:ext uri="{FF2B5EF4-FFF2-40B4-BE49-F238E27FC236}">
                  <a16:creationId xmlns:a16="http://schemas.microsoft.com/office/drawing/2014/main" xmlns="" id="{2908DFB3-264A-5D46-98EC-3D72D4CB3DB3}"/>
                </a:ext>
              </a:extLst>
            </p:cNvPr>
            <p:cNvSpPr/>
            <p:nvPr/>
          </p:nvSpPr>
          <p:spPr>
            <a:xfrm>
              <a:off x="5324825" y="3732450"/>
              <a:ext cx="372475" cy="218600"/>
            </a:xfrm>
            <a:custGeom>
              <a:avLst/>
              <a:gdLst/>
              <a:ahLst/>
              <a:cxnLst/>
              <a:rect l="l" t="t" r="r" b="b"/>
              <a:pathLst>
                <a:path w="14899" h="8744" extrusionOk="0">
                  <a:moveTo>
                    <a:pt x="12578" y="1319"/>
                  </a:moveTo>
                  <a:lnTo>
                    <a:pt x="12676" y="1344"/>
                  </a:lnTo>
                  <a:lnTo>
                    <a:pt x="12749" y="1392"/>
                  </a:lnTo>
                  <a:lnTo>
                    <a:pt x="12822" y="1441"/>
                  </a:lnTo>
                  <a:lnTo>
                    <a:pt x="12895" y="1515"/>
                  </a:lnTo>
                  <a:lnTo>
                    <a:pt x="12920" y="1612"/>
                  </a:lnTo>
                  <a:lnTo>
                    <a:pt x="12969" y="1710"/>
                  </a:lnTo>
                  <a:lnTo>
                    <a:pt x="12969" y="1808"/>
                  </a:lnTo>
                  <a:lnTo>
                    <a:pt x="12969" y="4079"/>
                  </a:lnTo>
                  <a:lnTo>
                    <a:pt x="12969" y="4177"/>
                  </a:lnTo>
                  <a:lnTo>
                    <a:pt x="12920" y="4274"/>
                  </a:lnTo>
                  <a:lnTo>
                    <a:pt x="12895" y="4348"/>
                  </a:lnTo>
                  <a:lnTo>
                    <a:pt x="12822" y="4421"/>
                  </a:lnTo>
                  <a:lnTo>
                    <a:pt x="12749" y="4470"/>
                  </a:lnTo>
                  <a:lnTo>
                    <a:pt x="12676" y="4519"/>
                  </a:lnTo>
                  <a:lnTo>
                    <a:pt x="12578" y="4543"/>
                  </a:lnTo>
                  <a:lnTo>
                    <a:pt x="12480" y="4567"/>
                  </a:lnTo>
                  <a:lnTo>
                    <a:pt x="12383" y="4543"/>
                  </a:lnTo>
                  <a:lnTo>
                    <a:pt x="12285" y="4519"/>
                  </a:lnTo>
                  <a:lnTo>
                    <a:pt x="12212" y="4470"/>
                  </a:lnTo>
                  <a:lnTo>
                    <a:pt x="12138" y="4421"/>
                  </a:lnTo>
                  <a:lnTo>
                    <a:pt x="12065" y="4348"/>
                  </a:lnTo>
                  <a:lnTo>
                    <a:pt x="12041" y="4274"/>
                  </a:lnTo>
                  <a:lnTo>
                    <a:pt x="11992" y="4177"/>
                  </a:lnTo>
                  <a:lnTo>
                    <a:pt x="11992" y="4079"/>
                  </a:lnTo>
                  <a:lnTo>
                    <a:pt x="11992" y="3004"/>
                  </a:lnTo>
                  <a:lnTo>
                    <a:pt x="7986" y="7010"/>
                  </a:lnTo>
                  <a:lnTo>
                    <a:pt x="7913" y="7059"/>
                  </a:lnTo>
                  <a:lnTo>
                    <a:pt x="7815" y="7107"/>
                  </a:lnTo>
                  <a:lnTo>
                    <a:pt x="7742" y="7132"/>
                  </a:lnTo>
                  <a:lnTo>
                    <a:pt x="7644" y="7156"/>
                  </a:lnTo>
                  <a:lnTo>
                    <a:pt x="7547" y="7132"/>
                  </a:lnTo>
                  <a:lnTo>
                    <a:pt x="7449" y="7107"/>
                  </a:lnTo>
                  <a:lnTo>
                    <a:pt x="7376" y="7059"/>
                  </a:lnTo>
                  <a:lnTo>
                    <a:pt x="7303" y="7010"/>
                  </a:lnTo>
                  <a:lnTo>
                    <a:pt x="5349" y="5056"/>
                  </a:lnTo>
                  <a:lnTo>
                    <a:pt x="2760" y="7620"/>
                  </a:lnTo>
                  <a:lnTo>
                    <a:pt x="2687" y="7694"/>
                  </a:lnTo>
                  <a:lnTo>
                    <a:pt x="2613" y="7742"/>
                  </a:lnTo>
                  <a:lnTo>
                    <a:pt x="2516" y="7767"/>
                  </a:lnTo>
                  <a:lnTo>
                    <a:pt x="2320" y="7767"/>
                  </a:lnTo>
                  <a:lnTo>
                    <a:pt x="2247" y="7742"/>
                  </a:lnTo>
                  <a:lnTo>
                    <a:pt x="2149" y="7694"/>
                  </a:lnTo>
                  <a:lnTo>
                    <a:pt x="2076" y="7620"/>
                  </a:lnTo>
                  <a:lnTo>
                    <a:pt x="2003" y="7547"/>
                  </a:lnTo>
                  <a:lnTo>
                    <a:pt x="1978" y="7474"/>
                  </a:lnTo>
                  <a:lnTo>
                    <a:pt x="1929" y="7376"/>
                  </a:lnTo>
                  <a:lnTo>
                    <a:pt x="1929" y="7278"/>
                  </a:lnTo>
                  <a:lnTo>
                    <a:pt x="1929" y="7205"/>
                  </a:lnTo>
                  <a:lnTo>
                    <a:pt x="1978" y="7107"/>
                  </a:lnTo>
                  <a:lnTo>
                    <a:pt x="2003" y="7010"/>
                  </a:lnTo>
                  <a:lnTo>
                    <a:pt x="2076" y="6936"/>
                  </a:lnTo>
                  <a:lnTo>
                    <a:pt x="5007" y="4006"/>
                  </a:lnTo>
                  <a:lnTo>
                    <a:pt x="5080" y="3957"/>
                  </a:lnTo>
                  <a:lnTo>
                    <a:pt x="5153" y="3908"/>
                  </a:lnTo>
                  <a:lnTo>
                    <a:pt x="5251" y="3884"/>
                  </a:lnTo>
                  <a:lnTo>
                    <a:pt x="5446" y="3884"/>
                  </a:lnTo>
                  <a:lnTo>
                    <a:pt x="5520" y="3908"/>
                  </a:lnTo>
                  <a:lnTo>
                    <a:pt x="5617" y="3957"/>
                  </a:lnTo>
                  <a:lnTo>
                    <a:pt x="5691" y="4006"/>
                  </a:lnTo>
                  <a:lnTo>
                    <a:pt x="7644" y="5960"/>
                  </a:lnTo>
                  <a:lnTo>
                    <a:pt x="11332" y="2296"/>
                  </a:lnTo>
                  <a:lnTo>
                    <a:pt x="10209" y="2296"/>
                  </a:lnTo>
                  <a:lnTo>
                    <a:pt x="10111" y="2272"/>
                  </a:lnTo>
                  <a:lnTo>
                    <a:pt x="10013" y="2247"/>
                  </a:lnTo>
                  <a:lnTo>
                    <a:pt x="9916" y="2198"/>
                  </a:lnTo>
                  <a:lnTo>
                    <a:pt x="9843" y="2150"/>
                  </a:lnTo>
                  <a:lnTo>
                    <a:pt x="9794" y="2076"/>
                  </a:lnTo>
                  <a:lnTo>
                    <a:pt x="9745" y="1979"/>
                  </a:lnTo>
                  <a:lnTo>
                    <a:pt x="9720" y="1905"/>
                  </a:lnTo>
                  <a:lnTo>
                    <a:pt x="9720" y="1808"/>
                  </a:lnTo>
                  <a:lnTo>
                    <a:pt x="9720" y="1710"/>
                  </a:lnTo>
                  <a:lnTo>
                    <a:pt x="9745" y="1612"/>
                  </a:lnTo>
                  <a:lnTo>
                    <a:pt x="9794" y="1515"/>
                  </a:lnTo>
                  <a:lnTo>
                    <a:pt x="9843" y="1441"/>
                  </a:lnTo>
                  <a:lnTo>
                    <a:pt x="9916" y="1392"/>
                  </a:lnTo>
                  <a:lnTo>
                    <a:pt x="10013" y="1344"/>
                  </a:lnTo>
                  <a:lnTo>
                    <a:pt x="10111" y="1319"/>
                  </a:lnTo>
                  <a:close/>
                  <a:moveTo>
                    <a:pt x="0" y="0"/>
                  </a:moveTo>
                  <a:lnTo>
                    <a:pt x="0" y="8744"/>
                  </a:lnTo>
                  <a:lnTo>
                    <a:pt x="14898" y="8744"/>
                  </a:lnTo>
                  <a:lnTo>
                    <a:pt x="14898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4" name="Google Shape;4606;p39">
            <a:extLst>
              <a:ext uri="{FF2B5EF4-FFF2-40B4-BE49-F238E27FC236}">
                <a16:creationId xmlns:a16="http://schemas.microsoft.com/office/drawing/2014/main" xmlns="" id="{DE9EB568-47DB-BE40-8F63-A19E572065B0}"/>
              </a:ext>
            </a:extLst>
          </p:cNvPr>
          <p:cNvSpPr/>
          <p:nvPr/>
        </p:nvSpPr>
        <p:spPr>
          <a:xfrm>
            <a:off x="7717432" y="4790754"/>
            <a:ext cx="392042" cy="392021"/>
          </a:xfrm>
          <a:custGeom>
            <a:avLst/>
            <a:gdLst/>
            <a:ahLst/>
            <a:cxnLst/>
            <a:rect l="l" t="t" r="r" b="b"/>
            <a:pathLst>
              <a:path w="18758" h="18757" extrusionOk="0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solidFill>
            <a:srgbClr val="3A3F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3A3F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75" name="Google Shape;4607;p39">
            <a:extLst>
              <a:ext uri="{FF2B5EF4-FFF2-40B4-BE49-F238E27FC236}">
                <a16:creationId xmlns:a16="http://schemas.microsoft.com/office/drawing/2014/main" xmlns="" id="{62165D60-5E80-9848-A931-9FB1AAFEC059}"/>
              </a:ext>
            </a:extLst>
          </p:cNvPr>
          <p:cNvGrpSpPr/>
          <p:nvPr/>
        </p:nvGrpSpPr>
        <p:grpSpPr>
          <a:xfrm>
            <a:off x="8305786" y="4815632"/>
            <a:ext cx="342008" cy="342029"/>
            <a:chOff x="6654650" y="3665275"/>
            <a:chExt cx="409100" cy="409125"/>
          </a:xfrm>
        </p:grpSpPr>
        <p:sp>
          <p:nvSpPr>
            <p:cNvPr id="476" name="Google Shape;4608;p39">
              <a:extLst>
                <a:ext uri="{FF2B5EF4-FFF2-40B4-BE49-F238E27FC236}">
                  <a16:creationId xmlns:a16="http://schemas.microsoft.com/office/drawing/2014/main" xmlns="" id="{353A1696-9DFD-F04C-9C3D-0E832B2BC168}"/>
                </a:ext>
              </a:extLst>
            </p:cNvPr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609;p39">
              <a:extLst>
                <a:ext uri="{FF2B5EF4-FFF2-40B4-BE49-F238E27FC236}">
                  <a16:creationId xmlns:a16="http://schemas.microsoft.com/office/drawing/2014/main" xmlns="" id="{50B9F8E6-FF6D-ED4D-8F9B-0C284BC606BA}"/>
                </a:ext>
              </a:extLst>
            </p:cNvPr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8" name="Google Shape;4610;p39">
            <a:extLst>
              <a:ext uri="{FF2B5EF4-FFF2-40B4-BE49-F238E27FC236}">
                <a16:creationId xmlns:a16="http://schemas.microsoft.com/office/drawing/2014/main" xmlns="" id="{AA5BC759-3CD3-A14B-8D00-7B3E59951846}"/>
              </a:ext>
            </a:extLst>
          </p:cNvPr>
          <p:cNvGrpSpPr/>
          <p:nvPr/>
        </p:nvGrpSpPr>
        <p:grpSpPr>
          <a:xfrm>
            <a:off x="3219750" y="5364864"/>
            <a:ext cx="370599" cy="370620"/>
            <a:chOff x="570875" y="4322250"/>
            <a:chExt cx="443300" cy="443325"/>
          </a:xfrm>
        </p:grpSpPr>
        <p:sp>
          <p:nvSpPr>
            <p:cNvPr id="479" name="Google Shape;4611;p39">
              <a:extLst>
                <a:ext uri="{FF2B5EF4-FFF2-40B4-BE49-F238E27FC236}">
                  <a16:creationId xmlns:a16="http://schemas.microsoft.com/office/drawing/2014/main" xmlns="" id="{52A60115-0F53-9F4D-B114-C1769D4B5180}"/>
                </a:ext>
              </a:extLst>
            </p:cNvPr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612;p39">
              <a:extLst>
                <a:ext uri="{FF2B5EF4-FFF2-40B4-BE49-F238E27FC236}">
                  <a16:creationId xmlns:a16="http://schemas.microsoft.com/office/drawing/2014/main" xmlns="" id="{88ED7A77-C4D9-6342-99E5-241F3C8FDE2A}"/>
                </a:ext>
              </a:extLst>
            </p:cNvPr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613;p39">
              <a:extLst>
                <a:ext uri="{FF2B5EF4-FFF2-40B4-BE49-F238E27FC236}">
                  <a16:creationId xmlns:a16="http://schemas.microsoft.com/office/drawing/2014/main" xmlns="" id="{318D698D-3FBF-1647-9EDA-529A20C2374B}"/>
                </a:ext>
              </a:extLst>
            </p:cNvPr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614;p39">
              <a:extLst>
                <a:ext uri="{FF2B5EF4-FFF2-40B4-BE49-F238E27FC236}">
                  <a16:creationId xmlns:a16="http://schemas.microsoft.com/office/drawing/2014/main" xmlns="" id="{FD42C10E-84DF-9941-A82C-1FCB21013594}"/>
                </a:ext>
              </a:extLst>
            </p:cNvPr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3" name="Google Shape;4615;p39">
            <a:extLst>
              <a:ext uri="{FF2B5EF4-FFF2-40B4-BE49-F238E27FC236}">
                <a16:creationId xmlns:a16="http://schemas.microsoft.com/office/drawing/2014/main" xmlns="" id="{F7A3824A-932C-4940-BE33-9576775FDA7F}"/>
              </a:ext>
            </a:extLst>
          </p:cNvPr>
          <p:cNvSpPr/>
          <p:nvPr/>
        </p:nvSpPr>
        <p:spPr>
          <a:xfrm>
            <a:off x="3767996" y="5436986"/>
            <a:ext cx="401238" cy="226661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3A3F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3A3F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4" name="Google Shape;4616;p39">
            <a:extLst>
              <a:ext uri="{FF2B5EF4-FFF2-40B4-BE49-F238E27FC236}">
                <a16:creationId xmlns:a16="http://schemas.microsoft.com/office/drawing/2014/main" xmlns="" id="{1BD49EB7-48B3-8647-A76F-EAF9F1B336AA}"/>
              </a:ext>
            </a:extLst>
          </p:cNvPr>
          <p:cNvGrpSpPr/>
          <p:nvPr/>
        </p:nvGrpSpPr>
        <p:grpSpPr>
          <a:xfrm>
            <a:off x="4397339" y="5337317"/>
            <a:ext cx="269526" cy="425712"/>
            <a:chOff x="1979475" y="4289300"/>
            <a:chExt cx="322400" cy="509225"/>
          </a:xfrm>
        </p:grpSpPr>
        <p:sp>
          <p:nvSpPr>
            <p:cNvPr id="485" name="Google Shape;4617;p39">
              <a:extLst>
                <a:ext uri="{FF2B5EF4-FFF2-40B4-BE49-F238E27FC236}">
                  <a16:creationId xmlns:a16="http://schemas.microsoft.com/office/drawing/2014/main" xmlns="" id="{131C773A-CEBF-E145-9A15-FF1AFB77DF13}"/>
                </a:ext>
              </a:extLst>
            </p:cNvPr>
            <p:cNvSpPr/>
            <p:nvPr/>
          </p:nvSpPr>
          <p:spPr>
            <a:xfrm>
              <a:off x="2187075" y="4509100"/>
              <a:ext cx="114800" cy="114800"/>
            </a:xfrm>
            <a:custGeom>
              <a:avLst/>
              <a:gdLst/>
              <a:ahLst/>
              <a:cxnLst/>
              <a:rect l="l" t="t" r="r" b="b"/>
              <a:pathLst>
                <a:path w="4592" h="4592" extrusionOk="0">
                  <a:moveTo>
                    <a:pt x="4396" y="0"/>
                  </a:moveTo>
                  <a:lnTo>
                    <a:pt x="3981" y="49"/>
                  </a:lnTo>
                  <a:lnTo>
                    <a:pt x="3419" y="171"/>
                  </a:lnTo>
                  <a:lnTo>
                    <a:pt x="2784" y="367"/>
                  </a:lnTo>
                  <a:lnTo>
                    <a:pt x="2100" y="587"/>
                  </a:lnTo>
                  <a:lnTo>
                    <a:pt x="1465" y="831"/>
                  </a:lnTo>
                  <a:lnTo>
                    <a:pt x="1172" y="953"/>
                  </a:lnTo>
                  <a:lnTo>
                    <a:pt x="928" y="1099"/>
                  </a:lnTo>
                  <a:lnTo>
                    <a:pt x="708" y="1246"/>
                  </a:lnTo>
                  <a:lnTo>
                    <a:pt x="562" y="1368"/>
                  </a:lnTo>
                  <a:lnTo>
                    <a:pt x="440" y="1515"/>
                  </a:lnTo>
                  <a:lnTo>
                    <a:pt x="318" y="1637"/>
                  </a:lnTo>
                  <a:lnTo>
                    <a:pt x="244" y="1808"/>
                  </a:lnTo>
                  <a:lnTo>
                    <a:pt x="171" y="1954"/>
                  </a:lnTo>
                  <a:lnTo>
                    <a:pt x="98" y="2101"/>
                  </a:lnTo>
                  <a:lnTo>
                    <a:pt x="49" y="2272"/>
                  </a:lnTo>
                  <a:lnTo>
                    <a:pt x="25" y="2443"/>
                  </a:lnTo>
                  <a:lnTo>
                    <a:pt x="0" y="2589"/>
                  </a:lnTo>
                  <a:lnTo>
                    <a:pt x="0" y="2760"/>
                  </a:lnTo>
                  <a:lnTo>
                    <a:pt x="25" y="2931"/>
                  </a:lnTo>
                  <a:lnTo>
                    <a:pt x="49" y="3102"/>
                  </a:lnTo>
                  <a:lnTo>
                    <a:pt x="98" y="3273"/>
                  </a:lnTo>
                  <a:lnTo>
                    <a:pt x="147" y="3420"/>
                  </a:lnTo>
                  <a:lnTo>
                    <a:pt x="220" y="3566"/>
                  </a:lnTo>
                  <a:lnTo>
                    <a:pt x="318" y="3737"/>
                  </a:lnTo>
                  <a:lnTo>
                    <a:pt x="415" y="3859"/>
                  </a:lnTo>
                  <a:lnTo>
                    <a:pt x="2418" y="1857"/>
                  </a:lnTo>
                  <a:lnTo>
                    <a:pt x="2491" y="1808"/>
                  </a:lnTo>
                  <a:lnTo>
                    <a:pt x="2638" y="1808"/>
                  </a:lnTo>
                  <a:lnTo>
                    <a:pt x="2711" y="1857"/>
                  </a:lnTo>
                  <a:lnTo>
                    <a:pt x="2760" y="1930"/>
                  </a:lnTo>
                  <a:lnTo>
                    <a:pt x="2784" y="2028"/>
                  </a:lnTo>
                  <a:lnTo>
                    <a:pt x="2760" y="2101"/>
                  </a:lnTo>
                  <a:lnTo>
                    <a:pt x="2711" y="2174"/>
                  </a:lnTo>
                  <a:lnTo>
                    <a:pt x="708" y="4177"/>
                  </a:lnTo>
                  <a:lnTo>
                    <a:pt x="855" y="4274"/>
                  </a:lnTo>
                  <a:lnTo>
                    <a:pt x="1001" y="4372"/>
                  </a:lnTo>
                  <a:lnTo>
                    <a:pt x="1172" y="4445"/>
                  </a:lnTo>
                  <a:lnTo>
                    <a:pt x="1319" y="4494"/>
                  </a:lnTo>
                  <a:lnTo>
                    <a:pt x="1490" y="4543"/>
                  </a:lnTo>
                  <a:lnTo>
                    <a:pt x="1661" y="4568"/>
                  </a:lnTo>
                  <a:lnTo>
                    <a:pt x="1807" y="4592"/>
                  </a:lnTo>
                  <a:lnTo>
                    <a:pt x="1978" y="4568"/>
                  </a:lnTo>
                  <a:lnTo>
                    <a:pt x="2149" y="4568"/>
                  </a:lnTo>
                  <a:lnTo>
                    <a:pt x="2320" y="4543"/>
                  </a:lnTo>
                  <a:lnTo>
                    <a:pt x="2491" y="4494"/>
                  </a:lnTo>
                  <a:lnTo>
                    <a:pt x="2638" y="4421"/>
                  </a:lnTo>
                  <a:lnTo>
                    <a:pt x="2784" y="4348"/>
                  </a:lnTo>
                  <a:lnTo>
                    <a:pt x="2931" y="4250"/>
                  </a:lnTo>
                  <a:lnTo>
                    <a:pt x="3077" y="4152"/>
                  </a:lnTo>
                  <a:lnTo>
                    <a:pt x="3200" y="4030"/>
                  </a:lnTo>
                  <a:lnTo>
                    <a:pt x="3346" y="3859"/>
                  </a:lnTo>
                  <a:lnTo>
                    <a:pt x="3493" y="3664"/>
                  </a:lnTo>
                  <a:lnTo>
                    <a:pt x="3615" y="3395"/>
                  </a:lnTo>
                  <a:lnTo>
                    <a:pt x="3761" y="3127"/>
                  </a:lnTo>
                  <a:lnTo>
                    <a:pt x="4005" y="2467"/>
                  </a:lnTo>
                  <a:lnTo>
                    <a:pt x="4225" y="1808"/>
                  </a:lnTo>
                  <a:lnTo>
                    <a:pt x="4421" y="1148"/>
                  </a:lnTo>
                  <a:lnTo>
                    <a:pt x="4543" y="611"/>
                  </a:lnTo>
                  <a:lnTo>
                    <a:pt x="4592" y="196"/>
                  </a:lnTo>
                  <a:lnTo>
                    <a:pt x="4592" y="74"/>
                  </a:lnTo>
                  <a:lnTo>
                    <a:pt x="4567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618;p39">
              <a:extLst>
                <a:ext uri="{FF2B5EF4-FFF2-40B4-BE49-F238E27FC236}">
                  <a16:creationId xmlns:a16="http://schemas.microsoft.com/office/drawing/2014/main" xmlns="" id="{379376FE-B46F-4F4E-9273-F89459A41192}"/>
                </a:ext>
              </a:extLst>
            </p:cNvPr>
            <p:cNvSpPr/>
            <p:nvPr/>
          </p:nvSpPr>
          <p:spPr>
            <a:xfrm>
              <a:off x="1979475" y="4542675"/>
              <a:ext cx="156925" cy="156950"/>
            </a:xfrm>
            <a:custGeom>
              <a:avLst/>
              <a:gdLst/>
              <a:ahLst/>
              <a:cxnLst/>
              <a:rect l="l" t="t" r="r" b="b"/>
              <a:pathLst>
                <a:path w="6277" h="6278" extrusionOk="0">
                  <a:moveTo>
                    <a:pt x="122" y="1"/>
                  </a:moveTo>
                  <a:lnTo>
                    <a:pt x="25" y="25"/>
                  </a:lnTo>
                  <a:lnTo>
                    <a:pt x="0" y="123"/>
                  </a:lnTo>
                  <a:lnTo>
                    <a:pt x="0" y="294"/>
                  </a:lnTo>
                  <a:lnTo>
                    <a:pt x="25" y="538"/>
                  </a:lnTo>
                  <a:lnTo>
                    <a:pt x="74" y="856"/>
                  </a:lnTo>
                  <a:lnTo>
                    <a:pt x="244" y="1613"/>
                  </a:lnTo>
                  <a:lnTo>
                    <a:pt x="489" y="2492"/>
                  </a:lnTo>
                  <a:lnTo>
                    <a:pt x="806" y="3420"/>
                  </a:lnTo>
                  <a:lnTo>
                    <a:pt x="977" y="3860"/>
                  </a:lnTo>
                  <a:lnTo>
                    <a:pt x="1148" y="4275"/>
                  </a:lnTo>
                  <a:lnTo>
                    <a:pt x="1319" y="4666"/>
                  </a:lnTo>
                  <a:lnTo>
                    <a:pt x="1514" y="5007"/>
                  </a:lnTo>
                  <a:lnTo>
                    <a:pt x="1710" y="5301"/>
                  </a:lnTo>
                  <a:lnTo>
                    <a:pt x="1905" y="5520"/>
                  </a:lnTo>
                  <a:lnTo>
                    <a:pt x="2076" y="5691"/>
                  </a:lnTo>
                  <a:lnTo>
                    <a:pt x="2272" y="5838"/>
                  </a:lnTo>
                  <a:lnTo>
                    <a:pt x="2467" y="5960"/>
                  </a:lnTo>
                  <a:lnTo>
                    <a:pt x="2687" y="6058"/>
                  </a:lnTo>
                  <a:lnTo>
                    <a:pt x="2907" y="6155"/>
                  </a:lnTo>
                  <a:lnTo>
                    <a:pt x="3126" y="6204"/>
                  </a:lnTo>
                  <a:lnTo>
                    <a:pt x="3371" y="6253"/>
                  </a:lnTo>
                  <a:lnTo>
                    <a:pt x="3590" y="6277"/>
                  </a:lnTo>
                  <a:lnTo>
                    <a:pt x="3835" y="6277"/>
                  </a:lnTo>
                  <a:lnTo>
                    <a:pt x="4054" y="6253"/>
                  </a:lnTo>
                  <a:lnTo>
                    <a:pt x="4299" y="6204"/>
                  </a:lnTo>
                  <a:lnTo>
                    <a:pt x="4519" y="6155"/>
                  </a:lnTo>
                  <a:lnTo>
                    <a:pt x="4738" y="6058"/>
                  </a:lnTo>
                  <a:lnTo>
                    <a:pt x="4958" y="5960"/>
                  </a:lnTo>
                  <a:lnTo>
                    <a:pt x="5154" y="5838"/>
                  </a:lnTo>
                  <a:lnTo>
                    <a:pt x="5349" y="5691"/>
                  </a:lnTo>
                  <a:lnTo>
                    <a:pt x="2003" y="2345"/>
                  </a:lnTo>
                  <a:lnTo>
                    <a:pt x="1954" y="2272"/>
                  </a:lnTo>
                  <a:lnTo>
                    <a:pt x="1954" y="2174"/>
                  </a:lnTo>
                  <a:lnTo>
                    <a:pt x="1954" y="2101"/>
                  </a:lnTo>
                  <a:lnTo>
                    <a:pt x="2003" y="2003"/>
                  </a:lnTo>
                  <a:lnTo>
                    <a:pt x="2101" y="1955"/>
                  </a:lnTo>
                  <a:lnTo>
                    <a:pt x="2272" y="1955"/>
                  </a:lnTo>
                  <a:lnTo>
                    <a:pt x="2345" y="2003"/>
                  </a:lnTo>
                  <a:lnTo>
                    <a:pt x="5691" y="5349"/>
                  </a:lnTo>
                  <a:lnTo>
                    <a:pt x="5837" y="5154"/>
                  </a:lnTo>
                  <a:lnTo>
                    <a:pt x="5959" y="4959"/>
                  </a:lnTo>
                  <a:lnTo>
                    <a:pt x="6057" y="4739"/>
                  </a:lnTo>
                  <a:lnTo>
                    <a:pt x="6155" y="4519"/>
                  </a:lnTo>
                  <a:lnTo>
                    <a:pt x="6204" y="4299"/>
                  </a:lnTo>
                  <a:lnTo>
                    <a:pt x="6253" y="4055"/>
                  </a:lnTo>
                  <a:lnTo>
                    <a:pt x="6277" y="3835"/>
                  </a:lnTo>
                  <a:lnTo>
                    <a:pt x="6277" y="3591"/>
                  </a:lnTo>
                  <a:lnTo>
                    <a:pt x="6253" y="3371"/>
                  </a:lnTo>
                  <a:lnTo>
                    <a:pt x="6204" y="3127"/>
                  </a:lnTo>
                  <a:lnTo>
                    <a:pt x="6155" y="2907"/>
                  </a:lnTo>
                  <a:lnTo>
                    <a:pt x="6057" y="2687"/>
                  </a:lnTo>
                  <a:lnTo>
                    <a:pt x="5959" y="2467"/>
                  </a:lnTo>
                  <a:lnTo>
                    <a:pt x="5837" y="2272"/>
                  </a:lnTo>
                  <a:lnTo>
                    <a:pt x="5691" y="2077"/>
                  </a:lnTo>
                  <a:lnTo>
                    <a:pt x="5520" y="1906"/>
                  </a:lnTo>
                  <a:lnTo>
                    <a:pt x="5300" y="1710"/>
                  </a:lnTo>
                  <a:lnTo>
                    <a:pt x="5007" y="1515"/>
                  </a:lnTo>
                  <a:lnTo>
                    <a:pt x="4665" y="1320"/>
                  </a:lnTo>
                  <a:lnTo>
                    <a:pt x="4274" y="1149"/>
                  </a:lnTo>
                  <a:lnTo>
                    <a:pt x="3859" y="978"/>
                  </a:lnTo>
                  <a:lnTo>
                    <a:pt x="3419" y="807"/>
                  </a:lnTo>
                  <a:lnTo>
                    <a:pt x="2491" y="489"/>
                  </a:lnTo>
                  <a:lnTo>
                    <a:pt x="1612" y="245"/>
                  </a:lnTo>
                  <a:lnTo>
                    <a:pt x="855" y="74"/>
                  </a:lnTo>
                  <a:lnTo>
                    <a:pt x="538" y="25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619;p39">
              <a:extLst>
                <a:ext uri="{FF2B5EF4-FFF2-40B4-BE49-F238E27FC236}">
                  <a16:creationId xmlns:a16="http://schemas.microsoft.com/office/drawing/2014/main" xmlns="" id="{70385D2A-2EC3-2147-80CB-20B54C497738}"/>
                </a:ext>
              </a:extLst>
            </p:cNvPr>
            <p:cNvSpPr/>
            <p:nvPr/>
          </p:nvSpPr>
          <p:spPr>
            <a:xfrm>
              <a:off x="2041125" y="4289300"/>
              <a:ext cx="240000" cy="509225"/>
            </a:xfrm>
            <a:custGeom>
              <a:avLst/>
              <a:gdLst/>
              <a:ahLst/>
              <a:cxnLst/>
              <a:rect l="l" t="t" r="r" b="b"/>
              <a:pathLst>
                <a:path w="9600" h="20369" extrusionOk="0">
                  <a:moveTo>
                    <a:pt x="4788" y="3664"/>
                  </a:moveTo>
                  <a:lnTo>
                    <a:pt x="5032" y="3688"/>
                  </a:lnTo>
                  <a:lnTo>
                    <a:pt x="5228" y="3761"/>
                  </a:lnTo>
                  <a:lnTo>
                    <a:pt x="5423" y="3859"/>
                  </a:lnTo>
                  <a:lnTo>
                    <a:pt x="5594" y="3981"/>
                  </a:lnTo>
                  <a:lnTo>
                    <a:pt x="5716" y="4152"/>
                  </a:lnTo>
                  <a:lnTo>
                    <a:pt x="5838" y="4347"/>
                  </a:lnTo>
                  <a:lnTo>
                    <a:pt x="5887" y="4567"/>
                  </a:lnTo>
                  <a:lnTo>
                    <a:pt x="5911" y="4787"/>
                  </a:lnTo>
                  <a:lnTo>
                    <a:pt x="5887" y="5007"/>
                  </a:lnTo>
                  <a:lnTo>
                    <a:pt x="5838" y="5227"/>
                  </a:lnTo>
                  <a:lnTo>
                    <a:pt x="5716" y="5422"/>
                  </a:lnTo>
                  <a:lnTo>
                    <a:pt x="5594" y="5569"/>
                  </a:lnTo>
                  <a:lnTo>
                    <a:pt x="5423" y="5715"/>
                  </a:lnTo>
                  <a:lnTo>
                    <a:pt x="5228" y="5813"/>
                  </a:lnTo>
                  <a:lnTo>
                    <a:pt x="5032" y="5886"/>
                  </a:lnTo>
                  <a:lnTo>
                    <a:pt x="4788" y="5911"/>
                  </a:lnTo>
                  <a:lnTo>
                    <a:pt x="4568" y="5886"/>
                  </a:lnTo>
                  <a:lnTo>
                    <a:pt x="4348" y="5813"/>
                  </a:lnTo>
                  <a:lnTo>
                    <a:pt x="4177" y="5715"/>
                  </a:lnTo>
                  <a:lnTo>
                    <a:pt x="4006" y="5569"/>
                  </a:lnTo>
                  <a:lnTo>
                    <a:pt x="3860" y="5422"/>
                  </a:lnTo>
                  <a:lnTo>
                    <a:pt x="3762" y="5227"/>
                  </a:lnTo>
                  <a:lnTo>
                    <a:pt x="3689" y="5007"/>
                  </a:lnTo>
                  <a:lnTo>
                    <a:pt x="3664" y="4787"/>
                  </a:lnTo>
                  <a:lnTo>
                    <a:pt x="3689" y="4567"/>
                  </a:lnTo>
                  <a:lnTo>
                    <a:pt x="3762" y="4347"/>
                  </a:lnTo>
                  <a:lnTo>
                    <a:pt x="3860" y="4152"/>
                  </a:lnTo>
                  <a:lnTo>
                    <a:pt x="4006" y="3981"/>
                  </a:lnTo>
                  <a:lnTo>
                    <a:pt x="4177" y="3859"/>
                  </a:lnTo>
                  <a:lnTo>
                    <a:pt x="4348" y="3761"/>
                  </a:lnTo>
                  <a:lnTo>
                    <a:pt x="4568" y="3688"/>
                  </a:lnTo>
                  <a:lnTo>
                    <a:pt x="4788" y="3664"/>
                  </a:lnTo>
                  <a:close/>
                  <a:moveTo>
                    <a:pt x="4568" y="0"/>
                  </a:moveTo>
                  <a:lnTo>
                    <a:pt x="4348" y="49"/>
                  </a:lnTo>
                  <a:lnTo>
                    <a:pt x="4153" y="122"/>
                  </a:lnTo>
                  <a:lnTo>
                    <a:pt x="3933" y="220"/>
                  </a:lnTo>
                  <a:lnTo>
                    <a:pt x="3738" y="342"/>
                  </a:lnTo>
                  <a:lnTo>
                    <a:pt x="3542" y="489"/>
                  </a:lnTo>
                  <a:lnTo>
                    <a:pt x="3347" y="684"/>
                  </a:lnTo>
                  <a:lnTo>
                    <a:pt x="3176" y="904"/>
                  </a:lnTo>
                  <a:lnTo>
                    <a:pt x="2907" y="855"/>
                  </a:lnTo>
                  <a:lnTo>
                    <a:pt x="2663" y="855"/>
                  </a:lnTo>
                  <a:lnTo>
                    <a:pt x="2394" y="904"/>
                  </a:lnTo>
                  <a:lnTo>
                    <a:pt x="2175" y="953"/>
                  </a:lnTo>
                  <a:lnTo>
                    <a:pt x="1955" y="1026"/>
                  </a:lnTo>
                  <a:lnTo>
                    <a:pt x="1759" y="1124"/>
                  </a:lnTo>
                  <a:lnTo>
                    <a:pt x="1564" y="1246"/>
                  </a:lnTo>
                  <a:lnTo>
                    <a:pt x="1393" y="1392"/>
                  </a:lnTo>
                  <a:lnTo>
                    <a:pt x="1271" y="1563"/>
                  </a:lnTo>
                  <a:lnTo>
                    <a:pt x="1124" y="1734"/>
                  </a:lnTo>
                  <a:lnTo>
                    <a:pt x="1027" y="1930"/>
                  </a:lnTo>
                  <a:lnTo>
                    <a:pt x="953" y="2149"/>
                  </a:lnTo>
                  <a:lnTo>
                    <a:pt x="905" y="2394"/>
                  </a:lnTo>
                  <a:lnTo>
                    <a:pt x="880" y="2638"/>
                  </a:lnTo>
                  <a:lnTo>
                    <a:pt x="880" y="2906"/>
                  </a:lnTo>
                  <a:lnTo>
                    <a:pt x="905" y="3175"/>
                  </a:lnTo>
                  <a:lnTo>
                    <a:pt x="685" y="3346"/>
                  </a:lnTo>
                  <a:lnTo>
                    <a:pt x="514" y="3517"/>
                  </a:lnTo>
                  <a:lnTo>
                    <a:pt x="343" y="3712"/>
                  </a:lnTo>
                  <a:lnTo>
                    <a:pt x="221" y="3932"/>
                  </a:lnTo>
                  <a:lnTo>
                    <a:pt x="123" y="4128"/>
                  </a:lnTo>
                  <a:lnTo>
                    <a:pt x="50" y="4347"/>
                  </a:lnTo>
                  <a:lnTo>
                    <a:pt x="25" y="4567"/>
                  </a:lnTo>
                  <a:lnTo>
                    <a:pt x="1" y="4787"/>
                  </a:lnTo>
                  <a:lnTo>
                    <a:pt x="25" y="5007"/>
                  </a:lnTo>
                  <a:lnTo>
                    <a:pt x="50" y="5227"/>
                  </a:lnTo>
                  <a:lnTo>
                    <a:pt x="123" y="5422"/>
                  </a:lnTo>
                  <a:lnTo>
                    <a:pt x="221" y="5642"/>
                  </a:lnTo>
                  <a:lnTo>
                    <a:pt x="343" y="5837"/>
                  </a:lnTo>
                  <a:lnTo>
                    <a:pt x="514" y="6033"/>
                  </a:lnTo>
                  <a:lnTo>
                    <a:pt x="685" y="6228"/>
                  </a:lnTo>
                  <a:lnTo>
                    <a:pt x="905" y="6399"/>
                  </a:lnTo>
                  <a:lnTo>
                    <a:pt x="880" y="6668"/>
                  </a:lnTo>
                  <a:lnTo>
                    <a:pt x="880" y="6936"/>
                  </a:lnTo>
                  <a:lnTo>
                    <a:pt x="905" y="7181"/>
                  </a:lnTo>
                  <a:lnTo>
                    <a:pt x="953" y="7400"/>
                  </a:lnTo>
                  <a:lnTo>
                    <a:pt x="1027" y="7620"/>
                  </a:lnTo>
                  <a:lnTo>
                    <a:pt x="1124" y="7816"/>
                  </a:lnTo>
                  <a:lnTo>
                    <a:pt x="1271" y="8011"/>
                  </a:lnTo>
                  <a:lnTo>
                    <a:pt x="1393" y="8182"/>
                  </a:lnTo>
                  <a:lnTo>
                    <a:pt x="1564" y="8328"/>
                  </a:lnTo>
                  <a:lnTo>
                    <a:pt x="1759" y="8451"/>
                  </a:lnTo>
                  <a:lnTo>
                    <a:pt x="1955" y="8548"/>
                  </a:lnTo>
                  <a:lnTo>
                    <a:pt x="2175" y="8621"/>
                  </a:lnTo>
                  <a:lnTo>
                    <a:pt x="2394" y="8670"/>
                  </a:lnTo>
                  <a:lnTo>
                    <a:pt x="2663" y="8695"/>
                  </a:lnTo>
                  <a:lnTo>
                    <a:pt x="2907" y="8695"/>
                  </a:lnTo>
                  <a:lnTo>
                    <a:pt x="3176" y="8670"/>
                  </a:lnTo>
                  <a:lnTo>
                    <a:pt x="3420" y="8939"/>
                  </a:lnTo>
                  <a:lnTo>
                    <a:pt x="3664" y="9159"/>
                  </a:lnTo>
                  <a:lnTo>
                    <a:pt x="3933" y="9354"/>
                  </a:lnTo>
                  <a:lnTo>
                    <a:pt x="4202" y="9476"/>
                  </a:lnTo>
                  <a:lnTo>
                    <a:pt x="4202" y="19783"/>
                  </a:lnTo>
                  <a:lnTo>
                    <a:pt x="4226" y="19905"/>
                  </a:lnTo>
                  <a:lnTo>
                    <a:pt x="4251" y="20027"/>
                  </a:lnTo>
                  <a:lnTo>
                    <a:pt x="4299" y="20125"/>
                  </a:lnTo>
                  <a:lnTo>
                    <a:pt x="4373" y="20198"/>
                  </a:lnTo>
                  <a:lnTo>
                    <a:pt x="4470" y="20271"/>
                  </a:lnTo>
                  <a:lnTo>
                    <a:pt x="4568" y="20345"/>
                  </a:lnTo>
                  <a:lnTo>
                    <a:pt x="4666" y="20369"/>
                  </a:lnTo>
                  <a:lnTo>
                    <a:pt x="4910" y="20369"/>
                  </a:lnTo>
                  <a:lnTo>
                    <a:pt x="5032" y="20345"/>
                  </a:lnTo>
                  <a:lnTo>
                    <a:pt x="5130" y="20271"/>
                  </a:lnTo>
                  <a:lnTo>
                    <a:pt x="5203" y="20198"/>
                  </a:lnTo>
                  <a:lnTo>
                    <a:pt x="5276" y="20125"/>
                  </a:lnTo>
                  <a:lnTo>
                    <a:pt x="5350" y="20027"/>
                  </a:lnTo>
                  <a:lnTo>
                    <a:pt x="5374" y="19905"/>
                  </a:lnTo>
                  <a:lnTo>
                    <a:pt x="5374" y="19783"/>
                  </a:lnTo>
                  <a:lnTo>
                    <a:pt x="5374" y="9476"/>
                  </a:lnTo>
                  <a:lnTo>
                    <a:pt x="5667" y="9354"/>
                  </a:lnTo>
                  <a:lnTo>
                    <a:pt x="5936" y="9159"/>
                  </a:lnTo>
                  <a:lnTo>
                    <a:pt x="6180" y="8939"/>
                  </a:lnTo>
                  <a:lnTo>
                    <a:pt x="6400" y="8670"/>
                  </a:lnTo>
                  <a:lnTo>
                    <a:pt x="6668" y="8695"/>
                  </a:lnTo>
                  <a:lnTo>
                    <a:pt x="6937" y="8695"/>
                  </a:lnTo>
                  <a:lnTo>
                    <a:pt x="7181" y="8670"/>
                  </a:lnTo>
                  <a:lnTo>
                    <a:pt x="7426" y="8621"/>
                  </a:lnTo>
                  <a:lnTo>
                    <a:pt x="7645" y="8548"/>
                  </a:lnTo>
                  <a:lnTo>
                    <a:pt x="7841" y="8451"/>
                  </a:lnTo>
                  <a:lnTo>
                    <a:pt x="8012" y="8328"/>
                  </a:lnTo>
                  <a:lnTo>
                    <a:pt x="8183" y="8182"/>
                  </a:lnTo>
                  <a:lnTo>
                    <a:pt x="8329" y="8011"/>
                  </a:lnTo>
                  <a:lnTo>
                    <a:pt x="8451" y="7816"/>
                  </a:lnTo>
                  <a:lnTo>
                    <a:pt x="8549" y="7620"/>
                  </a:lnTo>
                  <a:lnTo>
                    <a:pt x="8622" y="7400"/>
                  </a:lnTo>
                  <a:lnTo>
                    <a:pt x="8696" y="7181"/>
                  </a:lnTo>
                  <a:lnTo>
                    <a:pt x="8720" y="6936"/>
                  </a:lnTo>
                  <a:lnTo>
                    <a:pt x="8720" y="6668"/>
                  </a:lnTo>
                  <a:lnTo>
                    <a:pt x="8696" y="6399"/>
                  </a:lnTo>
                  <a:lnTo>
                    <a:pt x="8891" y="6228"/>
                  </a:lnTo>
                  <a:lnTo>
                    <a:pt x="9086" y="6033"/>
                  </a:lnTo>
                  <a:lnTo>
                    <a:pt x="9233" y="5837"/>
                  </a:lnTo>
                  <a:lnTo>
                    <a:pt x="9355" y="5642"/>
                  </a:lnTo>
                  <a:lnTo>
                    <a:pt x="9453" y="5422"/>
                  </a:lnTo>
                  <a:lnTo>
                    <a:pt x="9526" y="5227"/>
                  </a:lnTo>
                  <a:lnTo>
                    <a:pt x="9575" y="5007"/>
                  </a:lnTo>
                  <a:lnTo>
                    <a:pt x="9599" y="4787"/>
                  </a:lnTo>
                  <a:lnTo>
                    <a:pt x="9575" y="4567"/>
                  </a:lnTo>
                  <a:lnTo>
                    <a:pt x="9526" y="4347"/>
                  </a:lnTo>
                  <a:lnTo>
                    <a:pt x="9453" y="4128"/>
                  </a:lnTo>
                  <a:lnTo>
                    <a:pt x="9355" y="3932"/>
                  </a:lnTo>
                  <a:lnTo>
                    <a:pt x="9233" y="3712"/>
                  </a:lnTo>
                  <a:lnTo>
                    <a:pt x="9086" y="3517"/>
                  </a:lnTo>
                  <a:lnTo>
                    <a:pt x="8891" y="3346"/>
                  </a:lnTo>
                  <a:lnTo>
                    <a:pt x="8696" y="3175"/>
                  </a:lnTo>
                  <a:lnTo>
                    <a:pt x="8720" y="2906"/>
                  </a:lnTo>
                  <a:lnTo>
                    <a:pt x="8720" y="2638"/>
                  </a:lnTo>
                  <a:lnTo>
                    <a:pt x="8696" y="2394"/>
                  </a:lnTo>
                  <a:lnTo>
                    <a:pt x="8622" y="2149"/>
                  </a:lnTo>
                  <a:lnTo>
                    <a:pt x="8549" y="1930"/>
                  </a:lnTo>
                  <a:lnTo>
                    <a:pt x="8451" y="1734"/>
                  </a:lnTo>
                  <a:lnTo>
                    <a:pt x="8329" y="1563"/>
                  </a:lnTo>
                  <a:lnTo>
                    <a:pt x="8183" y="1392"/>
                  </a:lnTo>
                  <a:lnTo>
                    <a:pt x="8012" y="1246"/>
                  </a:lnTo>
                  <a:lnTo>
                    <a:pt x="7841" y="1124"/>
                  </a:lnTo>
                  <a:lnTo>
                    <a:pt x="7645" y="1026"/>
                  </a:lnTo>
                  <a:lnTo>
                    <a:pt x="7426" y="953"/>
                  </a:lnTo>
                  <a:lnTo>
                    <a:pt x="7181" y="904"/>
                  </a:lnTo>
                  <a:lnTo>
                    <a:pt x="6937" y="855"/>
                  </a:lnTo>
                  <a:lnTo>
                    <a:pt x="6668" y="855"/>
                  </a:lnTo>
                  <a:lnTo>
                    <a:pt x="6400" y="904"/>
                  </a:lnTo>
                  <a:lnTo>
                    <a:pt x="6229" y="684"/>
                  </a:lnTo>
                  <a:lnTo>
                    <a:pt x="6058" y="489"/>
                  </a:lnTo>
                  <a:lnTo>
                    <a:pt x="5863" y="342"/>
                  </a:lnTo>
                  <a:lnTo>
                    <a:pt x="5643" y="220"/>
                  </a:lnTo>
                  <a:lnTo>
                    <a:pt x="5447" y="122"/>
                  </a:lnTo>
                  <a:lnTo>
                    <a:pt x="5228" y="49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8" name="Google Shape;4620;p39">
            <a:extLst>
              <a:ext uri="{FF2B5EF4-FFF2-40B4-BE49-F238E27FC236}">
                <a16:creationId xmlns:a16="http://schemas.microsoft.com/office/drawing/2014/main" xmlns="" id="{E0DC6FC2-ADB2-FC4E-8658-EEC93B449827}"/>
              </a:ext>
            </a:extLst>
          </p:cNvPr>
          <p:cNvGrpSpPr/>
          <p:nvPr/>
        </p:nvGrpSpPr>
        <p:grpSpPr>
          <a:xfrm>
            <a:off x="4936873" y="5342919"/>
            <a:ext cx="318014" cy="414510"/>
            <a:chOff x="2624850" y="4296000"/>
            <a:chExt cx="380400" cy="495825"/>
          </a:xfrm>
        </p:grpSpPr>
        <p:sp>
          <p:nvSpPr>
            <p:cNvPr id="489" name="Google Shape;4621;p39">
              <a:extLst>
                <a:ext uri="{FF2B5EF4-FFF2-40B4-BE49-F238E27FC236}">
                  <a16:creationId xmlns:a16="http://schemas.microsoft.com/office/drawing/2014/main" xmlns="" id="{E6CE1D48-2596-C64D-AE2C-C6C329A42047}"/>
                </a:ext>
              </a:extLst>
            </p:cNvPr>
            <p:cNvSpPr/>
            <p:nvPr/>
          </p:nvSpPr>
          <p:spPr>
            <a:xfrm>
              <a:off x="2845875" y="4296000"/>
              <a:ext cx="126425" cy="125800"/>
            </a:xfrm>
            <a:custGeom>
              <a:avLst/>
              <a:gdLst/>
              <a:ahLst/>
              <a:cxnLst/>
              <a:rect l="l" t="t" r="r" b="b"/>
              <a:pathLst>
                <a:path w="5057" h="5032" extrusionOk="0">
                  <a:moveTo>
                    <a:pt x="4812" y="1"/>
                  </a:moveTo>
                  <a:lnTo>
                    <a:pt x="4372" y="74"/>
                  </a:lnTo>
                  <a:lnTo>
                    <a:pt x="3762" y="196"/>
                  </a:lnTo>
                  <a:lnTo>
                    <a:pt x="3053" y="392"/>
                  </a:lnTo>
                  <a:lnTo>
                    <a:pt x="2321" y="636"/>
                  </a:lnTo>
                  <a:lnTo>
                    <a:pt x="1612" y="929"/>
                  </a:lnTo>
                  <a:lnTo>
                    <a:pt x="1295" y="1075"/>
                  </a:lnTo>
                  <a:lnTo>
                    <a:pt x="1026" y="1222"/>
                  </a:lnTo>
                  <a:lnTo>
                    <a:pt x="782" y="1368"/>
                  </a:lnTo>
                  <a:lnTo>
                    <a:pt x="611" y="1515"/>
                  </a:lnTo>
                  <a:lnTo>
                    <a:pt x="489" y="1662"/>
                  </a:lnTo>
                  <a:lnTo>
                    <a:pt x="367" y="1808"/>
                  </a:lnTo>
                  <a:lnTo>
                    <a:pt x="269" y="1979"/>
                  </a:lnTo>
                  <a:lnTo>
                    <a:pt x="172" y="2150"/>
                  </a:lnTo>
                  <a:lnTo>
                    <a:pt x="123" y="2321"/>
                  </a:lnTo>
                  <a:lnTo>
                    <a:pt x="74" y="2492"/>
                  </a:lnTo>
                  <a:lnTo>
                    <a:pt x="25" y="2687"/>
                  </a:lnTo>
                  <a:lnTo>
                    <a:pt x="1" y="2858"/>
                  </a:lnTo>
                  <a:lnTo>
                    <a:pt x="1" y="3054"/>
                  </a:lnTo>
                  <a:lnTo>
                    <a:pt x="25" y="3225"/>
                  </a:lnTo>
                  <a:lnTo>
                    <a:pt x="49" y="3420"/>
                  </a:lnTo>
                  <a:lnTo>
                    <a:pt x="98" y="3591"/>
                  </a:lnTo>
                  <a:lnTo>
                    <a:pt x="172" y="3762"/>
                  </a:lnTo>
                  <a:lnTo>
                    <a:pt x="245" y="3933"/>
                  </a:lnTo>
                  <a:lnTo>
                    <a:pt x="342" y="4104"/>
                  </a:lnTo>
                  <a:lnTo>
                    <a:pt x="440" y="4250"/>
                  </a:lnTo>
                  <a:lnTo>
                    <a:pt x="2638" y="2052"/>
                  </a:lnTo>
                  <a:lnTo>
                    <a:pt x="2736" y="2003"/>
                  </a:lnTo>
                  <a:lnTo>
                    <a:pt x="2809" y="1979"/>
                  </a:lnTo>
                  <a:lnTo>
                    <a:pt x="2907" y="2003"/>
                  </a:lnTo>
                  <a:lnTo>
                    <a:pt x="2980" y="2052"/>
                  </a:lnTo>
                  <a:lnTo>
                    <a:pt x="3029" y="2126"/>
                  </a:lnTo>
                  <a:lnTo>
                    <a:pt x="3053" y="2223"/>
                  </a:lnTo>
                  <a:lnTo>
                    <a:pt x="3029" y="2321"/>
                  </a:lnTo>
                  <a:lnTo>
                    <a:pt x="2980" y="2394"/>
                  </a:lnTo>
                  <a:lnTo>
                    <a:pt x="782" y="4592"/>
                  </a:lnTo>
                  <a:lnTo>
                    <a:pt x="953" y="4690"/>
                  </a:lnTo>
                  <a:lnTo>
                    <a:pt x="1100" y="4788"/>
                  </a:lnTo>
                  <a:lnTo>
                    <a:pt x="1271" y="4885"/>
                  </a:lnTo>
                  <a:lnTo>
                    <a:pt x="1466" y="4934"/>
                  </a:lnTo>
                  <a:lnTo>
                    <a:pt x="1637" y="4983"/>
                  </a:lnTo>
                  <a:lnTo>
                    <a:pt x="1808" y="5008"/>
                  </a:lnTo>
                  <a:lnTo>
                    <a:pt x="2003" y="5032"/>
                  </a:lnTo>
                  <a:lnTo>
                    <a:pt x="2174" y="5032"/>
                  </a:lnTo>
                  <a:lnTo>
                    <a:pt x="2370" y="5008"/>
                  </a:lnTo>
                  <a:lnTo>
                    <a:pt x="2541" y="4983"/>
                  </a:lnTo>
                  <a:lnTo>
                    <a:pt x="2712" y="4934"/>
                  </a:lnTo>
                  <a:lnTo>
                    <a:pt x="2907" y="4861"/>
                  </a:lnTo>
                  <a:lnTo>
                    <a:pt x="3053" y="4788"/>
                  </a:lnTo>
                  <a:lnTo>
                    <a:pt x="3224" y="4690"/>
                  </a:lnTo>
                  <a:lnTo>
                    <a:pt x="3371" y="4568"/>
                  </a:lnTo>
                  <a:lnTo>
                    <a:pt x="3517" y="4421"/>
                  </a:lnTo>
                  <a:lnTo>
                    <a:pt x="3664" y="4250"/>
                  </a:lnTo>
                  <a:lnTo>
                    <a:pt x="3835" y="4006"/>
                  </a:lnTo>
                  <a:lnTo>
                    <a:pt x="3981" y="3738"/>
                  </a:lnTo>
                  <a:lnTo>
                    <a:pt x="4128" y="3420"/>
                  </a:lnTo>
                  <a:lnTo>
                    <a:pt x="4397" y="2736"/>
                  </a:lnTo>
                  <a:lnTo>
                    <a:pt x="4641" y="1979"/>
                  </a:lnTo>
                  <a:lnTo>
                    <a:pt x="4836" y="1271"/>
                  </a:lnTo>
                  <a:lnTo>
                    <a:pt x="4983" y="660"/>
                  </a:lnTo>
                  <a:lnTo>
                    <a:pt x="5032" y="221"/>
                  </a:lnTo>
                  <a:lnTo>
                    <a:pt x="5056" y="98"/>
                  </a:lnTo>
                  <a:lnTo>
                    <a:pt x="5032" y="25"/>
                  </a:lnTo>
                  <a:lnTo>
                    <a:pt x="4958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622;p39">
              <a:extLst>
                <a:ext uri="{FF2B5EF4-FFF2-40B4-BE49-F238E27FC236}">
                  <a16:creationId xmlns:a16="http://schemas.microsoft.com/office/drawing/2014/main" xmlns="" id="{4B9AF907-4F40-524D-9C6D-6BCAAAA9BA56}"/>
                </a:ext>
              </a:extLst>
            </p:cNvPr>
            <p:cNvSpPr/>
            <p:nvPr/>
          </p:nvSpPr>
          <p:spPr>
            <a:xfrm>
              <a:off x="2635850" y="4316150"/>
              <a:ext cx="369400" cy="475675"/>
            </a:xfrm>
            <a:custGeom>
              <a:avLst/>
              <a:gdLst/>
              <a:ahLst/>
              <a:cxnLst/>
              <a:rect l="l" t="t" r="r" b="b"/>
              <a:pathLst>
                <a:path w="14776" h="19027" extrusionOk="0">
                  <a:moveTo>
                    <a:pt x="7400" y="1"/>
                  </a:moveTo>
                  <a:lnTo>
                    <a:pt x="7254" y="25"/>
                  </a:lnTo>
                  <a:lnTo>
                    <a:pt x="7132" y="50"/>
                  </a:lnTo>
                  <a:lnTo>
                    <a:pt x="7034" y="123"/>
                  </a:lnTo>
                  <a:lnTo>
                    <a:pt x="6936" y="196"/>
                  </a:lnTo>
                  <a:lnTo>
                    <a:pt x="6863" y="294"/>
                  </a:lnTo>
                  <a:lnTo>
                    <a:pt x="6790" y="392"/>
                  </a:lnTo>
                  <a:lnTo>
                    <a:pt x="6765" y="514"/>
                  </a:lnTo>
                  <a:lnTo>
                    <a:pt x="6741" y="636"/>
                  </a:lnTo>
                  <a:lnTo>
                    <a:pt x="6741" y="4226"/>
                  </a:lnTo>
                  <a:lnTo>
                    <a:pt x="6887" y="4592"/>
                  </a:lnTo>
                  <a:lnTo>
                    <a:pt x="7009" y="4959"/>
                  </a:lnTo>
                  <a:lnTo>
                    <a:pt x="7058" y="5325"/>
                  </a:lnTo>
                  <a:lnTo>
                    <a:pt x="7083" y="5716"/>
                  </a:lnTo>
                  <a:lnTo>
                    <a:pt x="7058" y="6107"/>
                  </a:lnTo>
                  <a:lnTo>
                    <a:pt x="7009" y="6473"/>
                  </a:lnTo>
                  <a:lnTo>
                    <a:pt x="6887" y="6864"/>
                  </a:lnTo>
                  <a:lnTo>
                    <a:pt x="6741" y="7230"/>
                  </a:lnTo>
                  <a:lnTo>
                    <a:pt x="6741" y="13629"/>
                  </a:lnTo>
                  <a:lnTo>
                    <a:pt x="6203" y="13678"/>
                  </a:lnTo>
                  <a:lnTo>
                    <a:pt x="5666" y="13775"/>
                  </a:lnTo>
                  <a:lnTo>
                    <a:pt x="5153" y="13897"/>
                  </a:lnTo>
                  <a:lnTo>
                    <a:pt x="4640" y="14044"/>
                  </a:lnTo>
                  <a:lnTo>
                    <a:pt x="4152" y="14239"/>
                  </a:lnTo>
                  <a:lnTo>
                    <a:pt x="3688" y="14459"/>
                  </a:lnTo>
                  <a:lnTo>
                    <a:pt x="3224" y="14703"/>
                  </a:lnTo>
                  <a:lnTo>
                    <a:pt x="2784" y="14972"/>
                  </a:lnTo>
                  <a:lnTo>
                    <a:pt x="2369" y="15265"/>
                  </a:lnTo>
                  <a:lnTo>
                    <a:pt x="1954" y="15583"/>
                  </a:lnTo>
                  <a:lnTo>
                    <a:pt x="1588" y="15925"/>
                  </a:lnTo>
                  <a:lnTo>
                    <a:pt x="1221" y="16291"/>
                  </a:lnTo>
                  <a:lnTo>
                    <a:pt x="879" y="16682"/>
                  </a:lnTo>
                  <a:lnTo>
                    <a:pt x="562" y="17097"/>
                  </a:lnTo>
                  <a:lnTo>
                    <a:pt x="269" y="17512"/>
                  </a:lnTo>
                  <a:lnTo>
                    <a:pt x="0" y="17952"/>
                  </a:lnTo>
                  <a:lnTo>
                    <a:pt x="293" y="18074"/>
                  </a:lnTo>
                  <a:lnTo>
                    <a:pt x="611" y="18196"/>
                  </a:lnTo>
                  <a:lnTo>
                    <a:pt x="1319" y="18391"/>
                  </a:lnTo>
                  <a:lnTo>
                    <a:pt x="2125" y="18587"/>
                  </a:lnTo>
                  <a:lnTo>
                    <a:pt x="3053" y="18733"/>
                  </a:lnTo>
                  <a:lnTo>
                    <a:pt x="4030" y="18855"/>
                  </a:lnTo>
                  <a:lnTo>
                    <a:pt x="5104" y="18953"/>
                  </a:lnTo>
                  <a:lnTo>
                    <a:pt x="6228" y="19002"/>
                  </a:lnTo>
                  <a:lnTo>
                    <a:pt x="7376" y="19026"/>
                  </a:lnTo>
                  <a:lnTo>
                    <a:pt x="8548" y="19002"/>
                  </a:lnTo>
                  <a:lnTo>
                    <a:pt x="9672" y="18953"/>
                  </a:lnTo>
                  <a:lnTo>
                    <a:pt x="10746" y="18855"/>
                  </a:lnTo>
                  <a:lnTo>
                    <a:pt x="11723" y="18733"/>
                  </a:lnTo>
                  <a:lnTo>
                    <a:pt x="12651" y="18587"/>
                  </a:lnTo>
                  <a:lnTo>
                    <a:pt x="13457" y="18391"/>
                  </a:lnTo>
                  <a:lnTo>
                    <a:pt x="14165" y="18196"/>
                  </a:lnTo>
                  <a:lnTo>
                    <a:pt x="14483" y="18074"/>
                  </a:lnTo>
                  <a:lnTo>
                    <a:pt x="14776" y="17952"/>
                  </a:lnTo>
                  <a:lnTo>
                    <a:pt x="14507" y="17512"/>
                  </a:lnTo>
                  <a:lnTo>
                    <a:pt x="14214" y="17097"/>
                  </a:lnTo>
                  <a:lnTo>
                    <a:pt x="13897" y="16682"/>
                  </a:lnTo>
                  <a:lnTo>
                    <a:pt x="13555" y="16291"/>
                  </a:lnTo>
                  <a:lnTo>
                    <a:pt x="13188" y="15925"/>
                  </a:lnTo>
                  <a:lnTo>
                    <a:pt x="12822" y="15583"/>
                  </a:lnTo>
                  <a:lnTo>
                    <a:pt x="12407" y="15265"/>
                  </a:lnTo>
                  <a:lnTo>
                    <a:pt x="11992" y="14972"/>
                  </a:lnTo>
                  <a:lnTo>
                    <a:pt x="11552" y="14703"/>
                  </a:lnTo>
                  <a:lnTo>
                    <a:pt x="11088" y="14459"/>
                  </a:lnTo>
                  <a:lnTo>
                    <a:pt x="10624" y="14239"/>
                  </a:lnTo>
                  <a:lnTo>
                    <a:pt x="10136" y="14044"/>
                  </a:lnTo>
                  <a:lnTo>
                    <a:pt x="9623" y="13897"/>
                  </a:lnTo>
                  <a:lnTo>
                    <a:pt x="9110" y="13775"/>
                  </a:lnTo>
                  <a:lnTo>
                    <a:pt x="8573" y="13678"/>
                  </a:lnTo>
                  <a:lnTo>
                    <a:pt x="8035" y="13629"/>
                  </a:lnTo>
                  <a:lnTo>
                    <a:pt x="8035" y="3347"/>
                  </a:lnTo>
                  <a:lnTo>
                    <a:pt x="7913" y="3054"/>
                  </a:lnTo>
                  <a:lnTo>
                    <a:pt x="7840" y="2761"/>
                  </a:lnTo>
                  <a:lnTo>
                    <a:pt x="7791" y="2467"/>
                  </a:lnTo>
                  <a:lnTo>
                    <a:pt x="7767" y="2174"/>
                  </a:lnTo>
                  <a:lnTo>
                    <a:pt x="7791" y="1857"/>
                  </a:lnTo>
                  <a:lnTo>
                    <a:pt x="7840" y="1564"/>
                  </a:lnTo>
                  <a:lnTo>
                    <a:pt x="7913" y="1271"/>
                  </a:lnTo>
                  <a:lnTo>
                    <a:pt x="8035" y="978"/>
                  </a:lnTo>
                  <a:lnTo>
                    <a:pt x="8035" y="636"/>
                  </a:lnTo>
                  <a:lnTo>
                    <a:pt x="8011" y="514"/>
                  </a:lnTo>
                  <a:lnTo>
                    <a:pt x="7986" y="392"/>
                  </a:lnTo>
                  <a:lnTo>
                    <a:pt x="7913" y="294"/>
                  </a:lnTo>
                  <a:lnTo>
                    <a:pt x="7840" y="196"/>
                  </a:lnTo>
                  <a:lnTo>
                    <a:pt x="7742" y="123"/>
                  </a:lnTo>
                  <a:lnTo>
                    <a:pt x="7644" y="50"/>
                  </a:lnTo>
                  <a:lnTo>
                    <a:pt x="7522" y="25"/>
                  </a:lnTo>
                  <a:lnTo>
                    <a:pt x="7400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623;p39">
              <a:extLst>
                <a:ext uri="{FF2B5EF4-FFF2-40B4-BE49-F238E27FC236}">
                  <a16:creationId xmlns:a16="http://schemas.microsoft.com/office/drawing/2014/main" xmlns="" id="{734071F4-7A26-624B-A912-28FE2C8990F7}"/>
                </a:ext>
              </a:extLst>
            </p:cNvPr>
            <p:cNvSpPr/>
            <p:nvPr/>
          </p:nvSpPr>
          <p:spPr>
            <a:xfrm>
              <a:off x="2624850" y="4357675"/>
              <a:ext cx="171600" cy="171600"/>
            </a:xfrm>
            <a:custGeom>
              <a:avLst/>
              <a:gdLst/>
              <a:ahLst/>
              <a:cxnLst/>
              <a:rect l="l" t="t" r="r" b="b"/>
              <a:pathLst>
                <a:path w="6864" h="6864" extrusionOk="0">
                  <a:moveTo>
                    <a:pt x="74" y="1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0" y="123"/>
                  </a:lnTo>
                  <a:lnTo>
                    <a:pt x="0" y="318"/>
                  </a:lnTo>
                  <a:lnTo>
                    <a:pt x="25" y="587"/>
                  </a:lnTo>
                  <a:lnTo>
                    <a:pt x="74" y="929"/>
                  </a:lnTo>
                  <a:lnTo>
                    <a:pt x="269" y="1759"/>
                  </a:lnTo>
                  <a:lnTo>
                    <a:pt x="538" y="2736"/>
                  </a:lnTo>
                  <a:lnTo>
                    <a:pt x="880" y="3737"/>
                  </a:lnTo>
                  <a:lnTo>
                    <a:pt x="1051" y="4226"/>
                  </a:lnTo>
                  <a:lnTo>
                    <a:pt x="1246" y="4690"/>
                  </a:lnTo>
                  <a:lnTo>
                    <a:pt x="1441" y="5105"/>
                  </a:lnTo>
                  <a:lnTo>
                    <a:pt x="1661" y="5496"/>
                  </a:lnTo>
                  <a:lnTo>
                    <a:pt x="1857" y="5813"/>
                  </a:lnTo>
                  <a:lnTo>
                    <a:pt x="2076" y="6057"/>
                  </a:lnTo>
                  <a:lnTo>
                    <a:pt x="2272" y="6228"/>
                  </a:lnTo>
                  <a:lnTo>
                    <a:pt x="2492" y="6399"/>
                  </a:lnTo>
                  <a:lnTo>
                    <a:pt x="2711" y="6521"/>
                  </a:lnTo>
                  <a:lnTo>
                    <a:pt x="2956" y="6644"/>
                  </a:lnTo>
                  <a:lnTo>
                    <a:pt x="3200" y="6741"/>
                  </a:lnTo>
                  <a:lnTo>
                    <a:pt x="3444" y="6815"/>
                  </a:lnTo>
                  <a:lnTo>
                    <a:pt x="3688" y="6863"/>
                  </a:lnTo>
                  <a:lnTo>
                    <a:pt x="4201" y="6863"/>
                  </a:lnTo>
                  <a:lnTo>
                    <a:pt x="4445" y="6839"/>
                  </a:lnTo>
                  <a:lnTo>
                    <a:pt x="4690" y="6815"/>
                  </a:lnTo>
                  <a:lnTo>
                    <a:pt x="4958" y="6741"/>
                  </a:lnTo>
                  <a:lnTo>
                    <a:pt x="5178" y="6644"/>
                  </a:lnTo>
                  <a:lnTo>
                    <a:pt x="5422" y="6521"/>
                  </a:lnTo>
                  <a:lnTo>
                    <a:pt x="5642" y="6399"/>
                  </a:lnTo>
                  <a:lnTo>
                    <a:pt x="5862" y="6228"/>
                  </a:lnTo>
                  <a:lnTo>
                    <a:pt x="2198" y="2565"/>
                  </a:lnTo>
                  <a:lnTo>
                    <a:pt x="2150" y="2492"/>
                  </a:lnTo>
                  <a:lnTo>
                    <a:pt x="2125" y="2394"/>
                  </a:lnTo>
                  <a:lnTo>
                    <a:pt x="2150" y="2296"/>
                  </a:lnTo>
                  <a:lnTo>
                    <a:pt x="2198" y="2199"/>
                  </a:lnTo>
                  <a:lnTo>
                    <a:pt x="2296" y="2150"/>
                  </a:lnTo>
                  <a:lnTo>
                    <a:pt x="2394" y="2125"/>
                  </a:lnTo>
                  <a:lnTo>
                    <a:pt x="2492" y="2150"/>
                  </a:lnTo>
                  <a:lnTo>
                    <a:pt x="2565" y="2199"/>
                  </a:lnTo>
                  <a:lnTo>
                    <a:pt x="6228" y="5862"/>
                  </a:lnTo>
                  <a:lnTo>
                    <a:pt x="6375" y="5642"/>
                  </a:lnTo>
                  <a:lnTo>
                    <a:pt x="6521" y="5422"/>
                  </a:lnTo>
                  <a:lnTo>
                    <a:pt x="6643" y="5203"/>
                  </a:lnTo>
                  <a:lnTo>
                    <a:pt x="6741" y="4958"/>
                  </a:lnTo>
                  <a:lnTo>
                    <a:pt x="6814" y="4714"/>
                  </a:lnTo>
                  <a:lnTo>
                    <a:pt x="6839" y="4446"/>
                  </a:lnTo>
                  <a:lnTo>
                    <a:pt x="6863" y="4201"/>
                  </a:lnTo>
                  <a:lnTo>
                    <a:pt x="6863" y="3933"/>
                  </a:lnTo>
                  <a:lnTo>
                    <a:pt x="6839" y="3688"/>
                  </a:lnTo>
                  <a:lnTo>
                    <a:pt x="6814" y="3444"/>
                  </a:lnTo>
                  <a:lnTo>
                    <a:pt x="6741" y="3200"/>
                  </a:lnTo>
                  <a:lnTo>
                    <a:pt x="6643" y="2956"/>
                  </a:lnTo>
                  <a:lnTo>
                    <a:pt x="6521" y="2711"/>
                  </a:lnTo>
                  <a:lnTo>
                    <a:pt x="6399" y="2492"/>
                  </a:lnTo>
                  <a:lnTo>
                    <a:pt x="6228" y="2272"/>
                  </a:lnTo>
                  <a:lnTo>
                    <a:pt x="6057" y="2076"/>
                  </a:lnTo>
                  <a:lnTo>
                    <a:pt x="5813" y="1857"/>
                  </a:lnTo>
                  <a:lnTo>
                    <a:pt x="5496" y="1661"/>
                  </a:lnTo>
                  <a:lnTo>
                    <a:pt x="5105" y="1466"/>
                  </a:lnTo>
                  <a:lnTo>
                    <a:pt x="4690" y="1246"/>
                  </a:lnTo>
                  <a:lnTo>
                    <a:pt x="4226" y="1051"/>
                  </a:lnTo>
                  <a:lnTo>
                    <a:pt x="3737" y="880"/>
                  </a:lnTo>
                  <a:lnTo>
                    <a:pt x="2736" y="538"/>
                  </a:lnTo>
                  <a:lnTo>
                    <a:pt x="1759" y="269"/>
                  </a:lnTo>
                  <a:lnTo>
                    <a:pt x="928" y="74"/>
                  </a:lnTo>
                  <a:lnTo>
                    <a:pt x="587" y="25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2" name="Google Shape;4624;p39">
            <a:extLst>
              <a:ext uri="{FF2B5EF4-FFF2-40B4-BE49-F238E27FC236}">
                <a16:creationId xmlns:a16="http://schemas.microsoft.com/office/drawing/2014/main" xmlns="" id="{D418F814-796A-FF4E-9EF3-ACEDBF0172F4}"/>
              </a:ext>
            </a:extLst>
          </p:cNvPr>
          <p:cNvSpPr/>
          <p:nvPr/>
        </p:nvSpPr>
        <p:spPr>
          <a:xfrm>
            <a:off x="6052830" y="5380324"/>
            <a:ext cx="339959" cy="339980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rgbClr val="3A3F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3A3F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3" name="Google Shape;4625;p39">
            <a:extLst>
              <a:ext uri="{FF2B5EF4-FFF2-40B4-BE49-F238E27FC236}">
                <a16:creationId xmlns:a16="http://schemas.microsoft.com/office/drawing/2014/main" xmlns="" id="{2D529AFF-E5EF-424E-B694-DF4D06A1F7C1}"/>
              </a:ext>
            </a:extLst>
          </p:cNvPr>
          <p:cNvSpPr/>
          <p:nvPr/>
        </p:nvSpPr>
        <p:spPr>
          <a:xfrm>
            <a:off x="5489281" y="5401768"/>
            <a:ext cx="339959" cy="297094"/>
          </a:xfrm>
          <a:custGeom>
            <a:avLst/>
            <a:gdLst/>
            <a:ahLst/>
            <a:cxnLst/>
            <a:rect l="l" t="t" r="r" b="b"/>
            <a:pathLst>
              <a:path w="16266" h="14215" extrusionOk="0">
                <a:moveTo>
                  <a:pt x="8597" y="4397"/>
                </a:moveTo>
                <a:lnTo>
                  <a:pt x="8719" y="4421"/>
                </a:lnTo>
                <a:lnTo>
                  <a:pt x="8866" y="4445"/>
                </a:lnTo>
                <a:lnTo>
                  <a:pt x="8988" y="4519"/>
                </a:lnTo>
                <a:lnTo>
                  <a:pt x="9085" y="4616"/>
                </a:lnTo>
                <a:lnTo>
                  <a:pt x="9159" y="4714"/>
                </a:lnTo>
                <a:lnTo>
                  <a:pt x="9208" y="4836"/>
                </a:lnTo>
                <a:lnTo>
                  <a:pt x="9232" y="4958"/>
                </a:lnTo>
                <a:lnTo>
                  <a:pt x="9256" y="5105"/>
                </a:lnTo>
                <a:lnTo>
                  <a:pt x="8963" y="8939"/>
                </a:lnTo>
                <a:lnTo>
                  <a:pt x="8939" y="9086"/>
                </a:lnTo>
                <a:lnTo>
                  <a:pt x="8890" y="9232"/>
                </a:lnTo>
                <a:lnTo>
                  <a:pt x="8817" y="9330"/>
                </a:lnTo>
                <a:lnTo>
                  <a:pt x="8719" y="9452"/>
                </a:lnTo>
                <a:lnTo>
                  <a:pt x="8597" y="9525"/>
                </a:lnTo>
                <a:lnTo>
                  <a:pt x="8475" y="9599"/>
                </a:lnTo>
                <a:lnTo>
                  <a:pt x="8353" y="9648"/>
                </a:lnTo>
                <a:lnTo>
                  <a:pt x="7913" y="9648"/>
                </a:lnTo>
                <a:lnTo>
                  <a:pt x="7791" y="9599"/>
                </a:lnTo>
                <a:lnTo>
                  <a:pt x="7669" y="9525"/>
                </a:lnTo>
                <a:lnTo>
                  <a:pt x="7547" y="9452"/>
                </a:lnTo>
                <a:lnTo>
                  <a:pt x="7449" y="9330"/>
                </a:lnTo>
                <a:lnTo>
                  <a:pt x="7376" y="9232"/>
                </a:lnTo>
                <a:lnTo>
                  <a:pt x="7327" y="9086"/>
                </a:lnTo>
                <a:lnTo>
                  <a:pt x="7303" y="8939"/>
                </a:lnTo>
                <a:lnTo>
                  <a:pt x="7010" y="5105"/>
                </a:lnTo>
                <a:lnTo>
                  <a:pt x="7034" y="4958"/>
                </a:lnTo>
                <a:lnTo>
                  <a:pt x="7058" y="4836"/>
                </a:lnTo>
                <a:lnTo>
                  <a:pt x="7107" y="4714"/>
                </a:lnTo>
                <a:lnTo>
                  <a:pt x="7180" y="4616"/>
                </a:lnTo>
                <a:lnTo>
                  <a:pt x="7278" y="4519"/>
                </a:lnTo>
                <a:lnTo>
                  <a:pt x="7400" y="4445"/>
                </a:lnTo>
                <a:lnTo>
                  <a:pt x="7547" y="4421"/>
                </a:lnTo>
                <a:lnTo>
                  <a:pt x="7669" y="4397"/>
                </a:lnTo>
                <a:close/>
                <a:moveTo>
                  <a:pt x="8133" y="10429"/>
                </a:moveTo>
                <a:lnTo>
                  <a:pt x="8328" y="10454"/>
                </a:lnTo>
                <a:lnTo>
                  <a:pt x="8499" y="10502"/>
                </a:lnTo>
                <a:lnTo>
                  <a:pt x="8670" y="10600"/>
                </a:lnTo>
                <a:lnTo>
                  <a:pt x="8817" y="10722"/>
                </a:lnTo>
                <a:lnTo>
                  <a:pt x="8939" y="10869"/>
                </a:lnTo>
                <a:lnTo>
                  <a:pt x="9037" y="11040"/>
                </a:lnTo>
                <a:lnTo>
                  <a:pt x="9085" y="11211"/>
                </a:lnTo>
                <a:lnTo>
                  <a:pt x="9110" y="11406"/>
                </a:lnTo>
                <a:lnTo>
                  <a:pt x="9085" y="11601"/>
                </a:lnTo>
                <a:lnTo>
                  <a:pt x="9037" y="11797"/>
                </a:lnTo>
                <a:lnTo>
                  <a:pt x="8939" y="11943"/>
                </a:lnTo>
                <a:lnTo>
                  <a:pt x="8817" y="12090"/>
                </a:lnTo>
                <a:lnTo>
                  <a:pt x="8670" y="12212"/>
                </a:lnTo>
                <a:lnTo>
                  <a:pt x="8499" y="12310"/>
                </a:lnTo>
                <a:lnTo>
                  <a:pt x="8328" y="12359"/>
                </a:lnTo>
                <a:lnTo>
                  <a:pt x="8133" y="12383"/>
                </a:lnTo>
                <a:lnTo>
                  <a:pt x="7938" y="12359"/>
                </a:lnTo>
                <a:lnTo>
                  <a:pt x="7742" y="12310"/>
                </a:lnTo>
                <a:lnTo>
                  <a:pt x="7596" y="12212"/>
                </a:lnTo>
                <a:lnTo>
                  <a:pt x="7449" y="12090"/>
                </a:lnTo>
                <a:lnTo>
                  <a:pt x="7327" y="11943"/>
                </a:lnTo>
                <a:lnTo>
                  <a:pt x="7229" y="11797"/>
                </a:lnTo>
                <a:lnTo>
                  <a:pt x="7180" y="11601"/>
                </a:lnTo>
                <a:lnTo>
                  <a:pt x="7156" y="11406"/>
                </a:lnTo>
                <a:lnTo>
                  <a:pt x="7180" y="11211"/>
                </a:lnTo>
                <a:lnTo>
                  <a:pt x="7229" y="11040"/>
                </a:lnTo>
                <a:lnTo>
                  <a:pt x="7327" y="10869"/>
                </a:lnTo>
                <a:lnTo>
                  <a:pt x="7449" y="10722"/>
                </a:lnTo>
                <a:lnTo>
                  <a:pt x="7596" y="10600"/>
                </a:lnTo>
                <a:lnTo>
                  <a:pt x="7742" y="10502"/>
                </a:lnTo>
                <a:lnTo>
                  <a:pt x="7938" y="10454"/>
                </a:lnTo>
                <a:lnTo>
                  <a:pt x="8133" y="10429"/>
                </a:lnTo>
                <a:close/>
                <a:moveTo>
                  <a:pt x="7986" y="0"/>
                </a:moveTo>
                <a:lnTo>
                  <a:pt x="7864" y="25"/>
                </a:lnTo>
                <a:lnTo>
                  <a:pt x="7742" y="74"/>
                </a:lnTo>
                <a:lnTo>
                  <a:pt x="7620" y="123"/>
                </a:lnTo>
                <a:lnTo>
                  <a:pt x="7522" y="196"/>
                </a:lnTo>
                <a:lnTo>
                  <a:pt x="7425" y="294"/>
                </a:lnTo>
                <a:lnTo>
                  <a:pt x="7327" y="391"/>
                </a:lnTo>
                <a:lnTo>
                  <a:pt x="7254" y="489"/>
                </a:lnTo>
                <a:lnTo>
                  <a:pt x="147" y="12700"/>
                </a:lnTo>
                <a:lnTo>
                  <a:pt x="73" y="12823"/>
                </a:lnTo>
                <a:lnTo>
                  <a:pt x="25" y="12945"/>
                </a:lnTo>
                <a:lnTo>
                  <a:pt x="0" y="13067"/>
                </a:lnTo>
                <a:lnTo>
                  <a:pt x="0" y="13213"/>
                </a:lnTo>
                <a:lnTo>
                  <a:pt x="0" y="13335"/>
                </a:lnTo>
                <a:lnTo>
                  <a:pt x="25" y="13458"/>
                </a:lnTo>
                <a:lnTo>
                  <a:pt x="73" y="13604"/>
                </a:lnTo>
                <a:lnTo>
                  <a:pt x="147" y="13726"/>
                </a:lnTo>
                <a:lnTo>
                  <a:pt x="220" y="13824"/>
                </a:lnTo>
                <a:lnTo>
                  <a:pt x="293" y="13922"/>
                </a:lnTo>
                <a:lnTo>
                  <a:pt x="391" y="14019"/>
                </a:lnTo>
                <a:lnTo>
                  <a:pt x="513" y="14093"/>
                </a:lnTo>
                <a:lnTo>
                  <a:pt x="635" y="14141"/>
                </a:lnTo>
                <a:lnTo>
                  <a:pt x="757" y="14190"/>
                </a:lnTo>
                <a:lnTo>
                  <a:pt x="879" y="14215"/>
                </a:lnTo>
                <a:lnTo>
                  <a:pt x="15387" y="14215"/>
                </a:lnTo>
                <a:lnTo>
                  <a:pt x="15509" y="14190"/>
                </a:lnTo>
                <a:lnTo>
                  <a:pt x="15631" y="14141"/>
                </a:lnTo>
                <a:lnTo>
                  <a:pt x="15753" y="14093"/>
                </a:lnTo>
                <a:lnTo>
                  <a:pt x="15875" y="14019"/>
                </a:lnTo>
                <a:lnTo>
                  <a:pt x="15973" y="13922"/>
                </a:lnTo>
                <a:lnTo>
                  <a:pt x="16046" y="13824"/>
                </a:lnTo>
                <a:lnTo>
                  <a:pt x="16119" y="13726"/>
                </a:lnTo>
                <a:lnTo>
                  <a:pt x="16193" y="13604"/>
                </a:lnTo>
                <a:lnTo>
                  <a:pt x="16241" y="13458"/>
                </a:lnTo>
                <a:lnTo>
                  <a:pt x="16266" y="13335"/>
                </a:lnTo>
                <a:lnTo>
                  <a:pt x="16266" y="13213"/>
                </a:lnTo>
                <a:lnTo>
                  <a:pt x="16266" y="13067"/>
                </a:lnTo>
                <a:lnTo>
                  <a:pt x="16241" y="12945"/>
                </a:lnTo>
                <a:lnTo>
                  <a:pt x="16193" y="12823"/>
                </a:lnTo>
                <a:lnTo>
                  <a:pt x="16119" y="12700"/>
                </a:lnTo>
                <a:lnTo>
                  <a:pt x="9012" y="489"/>
                </a:lnTo>
                <a:lnTo>
                  <a:pt x="8939" y="391"/>
                </a:lnTo>
                <a:lnTo>
                  <a:pt x="8841" y="294"/>
                </a:lnTo>
                <a:lnTo>
                  <a:pt x="8744" y="196"/>
                </a:lnTo>
                <a:lnTo>
                  <a:pt x="8646" y="123"/>
                </a:lnTo>
                <a:lnTo>
                  <a:pt x="8524" y="74"/>
                </a:lnTo>
                <a:lnTo>
                  <a:pt x="8402" y="25"/>
                </a:lnTo>
                <a:lnTo>
                  <a:pt x="8255" y="0"/>
                </a:lnTo>
                <a:close/>
              </a:path>
            </a:pathLst>
          </a:custGeom>
          <a:solidFill>
            <a:srgbClr val="3A3F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3A3F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4" name="Google Shape;4626;p39">
            <a:extLst>
              <a:ext uri="{FF2B5EF4-FFF2-40B4-BE49-F238E27FC236}">
                <a16:creationId xmlns:a16="http://schemas.microsoft.com/office/drawing/2014/main" xmlns="" id="{20FA4F86-4A94-484E-86F9-920ADB41B507}"/>
              </a:ext>
            </a:extLst>
          </p:cNvPr>
          <p:cNvSpPr/>
          <p:nvPr/>
        </p:nvSpPr>
        <p:spPr>
          <a:xfrm>
            <a:off x="6614831" y="5378798"/>
            <a:ext cx="343053" cy="343032"/>
          </a:xfrm>
          <a:custGeom>
            <a:avLst/>
            <a:gdLst/>
            <a:ahLst/>
            <a:cxnLst/>
            <a:rect l="l" t="t" r="r" b="b"/>
            <a:pathLst>
              <a:path w="16414" h="16413" extrusionOk="0">
                <a:moveTo>
                  <a:pt x="10088" y="5080"/>
                </a:moveTo>
                <a:lnTo>
                  <a:pt x="10234" y="5105"/>
                </a:lnTo>
                <a:lnTo>
                  <a:pt x="10307" y="5129"/>
                </a:lnTo>
                <a:lnTo>
                  <a:pt x="10356" y="5178"/>
                </a:lnTo>
                <a:lnTo>
                  <a:pt x="11235" y="6057"/>
                </a:lnTo>
                <a:lnTo>
                  <a:pt x="11284" y="6106"/>
                </a:lnTo>
                <a:lnTo>
                  <a:pt x="11309" y="6179"/>
                </a:lnTo>
                <a:lnTo>
                  <a:pt x="11333" y="6326"/>
                </a:lnTo>
                <a:lnTo>
                  <a:pt x="11309" y="6473"/>
                </a:lnTo>
                <a:lnTo>
                  <a:pt x="11284" y="6546"/>
                </a:lnTo>
                <a:lnTo>
                  <a:pt x="11235" y="6595"/>
                </a:lnTo>
                <a:lnTo>
                  <a:pt x="9892" y="7938"/>
                </a:lnTo>
                <a:lnTo>
                  <a:pt x="9843" y="7987"/>
                </a:lnTo>
                <a:lnTo>
                  <a:pt x="9819" y="8060"/>
                </a:lnTo>
                <a:lnTo>
                  <a:pt x="9795" y="8207"/>
                </a:lnTo>
                <a:lnTo>
                  <a:pt x="9819" y="8353"/>
                </a:lnTo>
                <a:lnTo>
                  <a:pt x="9843" y="8426"/>
                </a:lnTo>
                <a:lnTo>
                  <a:pt x="9892" y="8475"/>
                </a:lnTo>
                <a:lnTo>
                  <a:pt x="11235" y="9818"/>
                </a:lnTo>
                <a:lnTo>
                  <a:pt x="11284" y="9867"/>
                </a:lnTo>
                <a:lnTo>
                  <a:pt x="11309" y="9941"/>
                </a:lnTo>
                <a:lnTo>
                  <a:pt x="11333" y="10087"/>
                </a:lnTo>
                <a:lnTo>
                  <a:pt x="11309" y="10234"/>
                </a:lnTo>
                <a:lnTo>
                  <a:pt x="11284" y="10307"/>
                </a:lnTo>
                <a:lnTo>
                  <a:pt x="11235" y="10356"/>
                </a:lnTo>
                <a:lnTo>
                  <a:pt x="10356" y="11235"/>
                </a:lnTo>
                <a:lnTo>
                  <a:pt x="10307" y="11284"/>
                </a:lnTo>
                <a:lnTo>
                  <a:pt x="10234" y="11308"/>
                </a:lnTo>
                <a:lnTo>
                  <a:pt x="10088" y="11333"/>
                </a:lnTo>
                <a:lnTo>
                  <a:pt x="9941" y="11308"/>
                </a:lnTo>
                <a:lnTo>
                  <a:pt x="9868" y="11284"/>
                </a:lnTo>
                <a:lnTo>
                  <a:pt x="9819" y="11235"/>
                </a:lnTo>
                <a:lnTo>
                  <a:pt x="8476" y="9892"/>
                </a:lnTo>
                <a:lnTo>
                  <a:pt x="8427" y="9843"/>
                </a:lnTo>
                <a:lnTo>
                  <a:pt x="8354" y="9818"/>
                </a:lnTo>
                <a:lnTo>
                  <a:pt x="8207" y="9794"/>
                </a:lnTo>
                <a:lnTo>
                  <a:pt x="8061" y="9818"/>
                </a:lnTo>
                <a:lnTo>
                  <a:pt x="7987" y="9843"/>
                </a:lnTo>
                <a:lnTo>
                  <a:pt x="7938" y="9892"/>
                </a:lnTo>
                <a:lnTo>
                  <a:pt x="6595" y="11235"/>
                </a:lnTo>
                <a:lnTo>
                  <a:pt x="6546" y="11284"/>
                </a:lnTo>
                <a:lnTo>
                  <a:pt x="6473" y="11308"/>
                </a:lnTo>
                <a:lnTo>
                  <a:pt x="6326" y="11333"/>
                </a:lnTo>
                <a:lnTo>
                  <a:pt x="6180" y="11308"/>
                </a:lnTo>
                <a:lnTo>
                  <a:pt x="6107" y="11284"/>
                </a:lnTo>
                <a:lnTo>
                  <a:pt x="6058" y="11235"/>
                </a:lnTo>
                <a:lnTo>
                  <a:pt x="5179" y="10356"/>
                </a:lnTo>
                <a:lnTo>
                  <a:pt x="5130" y="10307"/>
                </a:lnTo>
                <a:lnTo>
                  <a:pt x="5105" y="10234"/>
                </a:lnTo>
                <a:lnTo>
                  <a:pt x="5081" y="10087"/>
                </a:lnTo>
                <a:lnTo>
                  <a:pt x="5105" y="9941"/>
                </a:lnTo>
                <a:lnTo>
                  <a:pt x="5130" y="9867"/>
                </a:lnTo>
                <a:lnTo>
                  <a:pt x="5179" y="9818"/>
                </a:lnTo>
                <a:lnTo>
                  <a:pt x="6522" y="8475"/>
                </a:lnTo>
                <a:lnTo>
                  <a:pt x="6571" y="8426"/>
                </a:lnTo>
                <a:lnTo>
                  <a:pt x="6595" y="8353"/>
                </a:lnTo>
                <a:lnTo>
                  <a:pt x="6620" y="8207"/>
                </a:lnTo>
                <a:lnTo>
                  <a:pt x="6595" y="8060"/>
                </a:lnTo>
                <a:lnTo>
                  <a:pt x="6571" y="7987"/>
                </a:lnTo>
                <a:lnTo>
                  <a:pt x="6522" y="7938"/>
                </a:lnTo>
                <a:lnTo>
                  <a:pt x="5179" y="6595"/>
                </a:lnTo>
                <a:lnTo>
                  <a:pt x="5130" y="6546"/>
                </a:lnTo>
                <a:lnTo>
                  <a:pt x="5105" y="6473"/>
                </a:lnTo>
                <a:lnTo>
                  <a:pt x="5081" y="6326"/>
                </a:lnTo>
                <a:lnTo>
                  <a:pt x="5105" y="6179"/>
                </a:lnTo>
                <a:lnTo>
                  <a:pt x="5130" y="6106"/>
                </a:lnTo>
                <a:lnTo>
                  <a:pt x="5179" y="6057"/>
                </a:lnTo>
                <a:lnTo>
                  <a:pt x="6058" y="5178"/>
                </a:lnTo>
                <a:lnTo>
                  <a:pt x="6107" y="5129"/>
                </a:lnTo>
                <a:lnTo>
                  <a:pt x="6180" y="5105"/>
                </a:lnTo>
                <a:lnTo>
                  <a:pt x="6326" y="5080"/>
                </a:lnTo>
                <a:lnTo>
                  <a:pt x="6473" y="5105"/>
                </a:lnTo>
                <a:lnTo>
                  <a:pt x="6546" y="5129"/>
                </a:lnTo>
                <a:lnTo>
                  <a:pt x="6595" y="5178"/>
                </a:lnTo>
                <a:lnTo>
                  <a:pt x="7938" y="6521"/>
                </a:lnTo>
                <a:lnTo>
                  <a:pt x="7987" y="6570"/>
                </a:lnTo>
                <a:lnTo>
                  <a:pt x="8061" y="6595"/>
                </a:lnTo>
                <a:lnTo>
                  <a:pt x="8207" y="6619"/>
                </a:lnTo>
                <a:lnTo>
                  <a:pt x="8354" y="6595"/>
                </a:lnTo>
                <a:lnTo>
                  <a:pt x="8427" y="6570"/>
                </a:lnTo>
                <a:lnTo>
                  <a:pt x="8476" y="6521"/>
                </a:lnTo>
                <a:lnTo>
                  <a:pt x="9819" y="5178"/>
                </a:lnTo>
                <a:lnTo>
                  <a:pt x="9868" y="5129"/>
                </a:lnTo>
                <a:lnTo>
                  <a:pt x="9941" y="5105"/>
                </a:lnTo>
                <a:lnTo>
                  <a:pt x="10088" y="5080"/>
                </a:lnTo>
                <a:close/>
                <a:moveTo>
                  <a:pt x="5130" y="0"/>
                </a:moveTo>
                <a:lnTo>
                  <a:pt x="4934" y="25"/>
                </a:lnTo>
                <a:lnTo>
                  <a:pt x="4739" y="74"/>
                </a:lnTo>
                <a:lnTo>
                  <a:pt x="4568" y="171"/>
                </a:lnTo>
                <a:lnTo>
                  <a:pt x="4397" y="293"/>
                </a:lnTo>
                <a:lnTo>
                  <a:pt x="294" y="4397"/>
                </a:lnTo>
                <a:lnTo>
                  <a:pt x="172" y="4568"/>
                </a:lnTo>
                <a:lnTo>
                  <a:pt x="74" y="4738"/>
                </a:lnTo>
                <a:lnTo>
                  <a:pt x="25" y="4934"/>
                </a:lnTo>
                <a:lnTo>
                  <a:pt x="1" y="5129"/>
                </a:lnTo>
                <a:lnTo>
                  <a:pt x="1" y="11284"/>
                </a:lnTo>
                <a:lnTo>
                  <a:pt x="25" y="11479"/>
                </a:lnTo>
                <a:lnTo>
                  <a:pt x="74" y="11675"/>
                </a:lnTo>
                <a:lnTo>
                  <a:pt x="172" y="11846"/>
                </a:lnTo>
                <a:lnTo>
                  <a:pt x="294" y="12017"/>
                </a:lnTo>
                <a:lnTo>
                  <a:pt x="4397" y="16120"/>
                </a:lnTo>
                <a:lnTo>
                  <a:pt x="4568" y="16242"/>
                </a:lnTo>
                <a:lnTo>
                  <a:pt x="4739" y="16339"/>
                </a:lnTo>
                <a:lnTo>
                  <a:pt x="4934" y="16388"/>
                </a:lnTo>
                <a:lnTo>
                  <a:pt x="5130" y="16413"/>
                </a:lnTo>
                <a:lnTo>
                  <a:pt x="11284" y="16413"/>
                </a:lnTo>
                <a:lnTo>
                  <a:pt x="11480" y="16388"/>
                </a:lnTo>
                <a:lnTo>
                  <a:pt x="11675" y="16339"/>
                </a:lnTo>
                <a:lnTo>
                  <a:pt x="11846" y="16242"/>
                </a:lnTo>
                <a:lnTo>
                  <a:pt x="12017" y="16120"/>
                </a:lnTo>
                <a:lnTo>
                  <a:pt x="16120" y="12017"/>
                </a:lnTo>
                <a:lnTo>
                  <a:pt x="16242" y="11846"/>
                </a:lnTo>
                <a:lnTo>
                  <a:pt x="16340" y="11675"/>
                </a:lnTo>
                <a:lnTo>
                  <a:pt x="16389" y="11479"/>
                </a:lnTo>
                <a:lnTo>
                  <a:pt x="16413" y="11284"/>
                </a:lnTo>
                <a:lnTo>
                  <a:pt x="16413" y="5129"/>
                </a:lnTo>
                <a:lnTo>
                  <a:pt x="16389" y="4934"/>
                </a:lnTo>
                <a:lnTo>
                  <a:pt x="16340" y="4738"/>
                </a:lnTo>
                <a:lnTo>
                  <a:pt x="16242" y="4568"/>
                </a:lnTo>
                <a:lnTo>
                  <a:pt x="16120" y="4397"/>
                </a:lnTo>
                <a:lnTo>
                  <a:pt x="12017" y="293"/>
                </a:lnTo>
                <a:lnTo>
                  <a:pt x="11846" y="171"/>
                </a:lnTo>
                <a:lnTo>
                  <a:pt x="11675" y="74"/>
                </a:lnTo>
                <a:lnTo>
                  <a:pt x="11480" y="25"/>
                </a:lnTo>
                <a:lnTo>
                  <a:pt x="11284" y="0"/>
                </a:lnTo>
                <a:close/>
              </a:path>
            </a:pathLst>
          </a:custGeom>
          <a:solidFill>
            <a:srgbClr val="3A3F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3A3F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5" name="Google Shape;4627;p39">
            <a:extLst>
              <a:ext uri="{FF2B5EF4-FFF2-40B4-BE49-F238E27FC236}">
                <a16:creationId xmlns:a16="http://schemas.microsoft.com/office/drawing/2014/main" xmlns="" id="{B7E749CC-934A-914B-B8CA-5C6B2E0734FB}"/>
              </a:ext>
            </a:extLst>
          </p:cNvPr>
          <p:cNvGrpSpPr/>
          <p:nvPr/>
        </p:nvGrpSpPr>
        <p:grpSpPr>
          <a:xfrm>
            <a:off x="7153213" y="5383757"/>
            <a:ext cx="393045" cy="332833"/>
            <a:chOff x="5275975" y="4344850"/>
            <a:chExt cx="470150" cy="398125"/>
          </a:xfrm>
        </p:grpSpPr>
        <p:sp>
          <p:nvSpPr>
            <p:cNvPr id="496" name="Google Shape;4628;p39">
              <a:extLst>
                <a:ext uri="{FF2B5EF4-FFF2-40B4-BE49-F238E27FC236}">
                  <a16:creationId xmlns:a16="http://schemas.microsoft.com/office/drawing/2014/main" xmlns="" id="{CBAD264D-B21A-A04A-A30D-9E03C91246B5}"/>
                </a:ext>
              </a:extLst>
            </p:cNvPr>
            <p:cNvSpPr/>
            <p:nvPr/>
          </p:nvSpPr>
          <p:spPr>
            <a:xfrm>
              <a:off x="5661250" y="4690450"/>
              <a:ext cx="65950" cy="52525"/>
            </a:xfrm>
            <a:custGeom>
              <a:avLst/>
              <a:gdLst/>
              <a:ahLst/>
              <a:cxnLst/>
              <a:rect l="l" t="t" r="r" b="b"/>
              <a:pathLst>
                <a:path w="2638" h="2101" extrusionOk="0">
                  <a:moveTo>
                    <a:pt x="0" y="0"/>
                  </a:moveTo>
                  <a:lnTo>
                    <a:pt x="0" y="782"/>
                  </a:lnTo>
                  <a:lnTo>
                    <a:pt x="25" y="1050"/>
                  </a:lnTo>
                  <a:lnTo>
                    <a:pt x="122" y="1295"/>
                  </a:lnTo>
                  <a:lnTo>
                    <a:pt x="244" y="1514"/>
                  </a:lnTo>
                  <a:lnTo>
                    <a:pt x="391" y="1710"/>
                  </a:lnTo>
                  <a:lnTo>
                    <a:pt x="586" y="1856"/>
                  </a:lnTo>
                  <a:lnTo>
                    <a:pt x="806" y="1978"/>
                  </a:lnTo>
                  <a:lnTo>
                    <a:pt x="1050" y="2076"/>
                  </a:lnTo>
                  <a:lnTo>
                    <a:pt x="1319" y="2100"/>
                  </a:lnTo>
                  <a:lnTo>
                    <a:pt x="1588" y="2076"/>
                  </a:lnTo>
                  <a:lnTo>
                    <a:pt x="1832" y="1978"/>
                  </a:lnTo>
                  <a:lnTo>
                    <a:pt x="2052" y="1856"/>
                  </a:lnTo>
                  <a:lnTo>
                    <a:pt x="2247" y="1710"/>
                  </a:lnTo>
                  <a:lnTo>
                    <a:pt x="2418" y="1514"/>
                  </a:lnTo>
                  <a:lnTo>
                    <a:pt x="2540" y="1295"/>
                  </a:lnTo>
                  <a:lnTo>
                    <a:pt x="2613" y="1050"/>
                  </a:lnTo>
                  <a:lnTo>
                    <a:pt x="2638" y="782"/>
                  </a:lnTo>
                  <a:lnTo>
                    <a:pt x="2638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629;p39">
              <a:extLst>
                <a:ext uri="{FF2B5EF4-FFF2-40B4-BE49-F238E27FC236}">
                  <a16:creationId xmlns:a16="http://schemas.microsoft.com/office/drawing/2014/main" xmlns="" id="{6F93961C-984C-E949-B258-101CF1E735E6}"/>
                </a:ext>
              </a:extLst>
            </p:cNvPr>
            <p:cNvSpPr/>
            <p:nvPr/>
          </p:nvSpPr>
          <p:spPr>
            <a:xfrm>
              <a:off x="5294900" y="4690450"/>
              <a:ext cx="65950" cy="52525"/>
            </a:xfrm>
            <a:custGeom>
              <a:avLst/>
              <a:gdLst/>
              <a:ahLst/>
              <a:cxnLst/>
              <a:rect l="l" t="t" r="r" b="b"/>
              <a:pathLst>
                <a:path w="2638" h="2101" extrusionOk="0">
                  <a:moveTo>
                    <a:pt x="0" y="0"/>
                  </a:moveTo>
                  <a:lnTo>
                    <a:pt x="0" y="782"/>
                  </a:lnTo>
                  <a:lnTo>
                    <a:pt x="25" y="1050"/>
                  </a:lnTo>
                  <a:lnTo>
                    <a:pt x="98" y="1295"/>
                  </a:lnTo>
                  <a:lnTo>
                    <a:pt x="220" y="1514"/>
                  </a:lnTo>
                  <a:lnTo>
                    <a:pt x="391" y="1710"/>
                  </a:lnTo>
                  <a:lnTo>
                    <a:pt x="586" y="1856"/>
                  </a:lnTo>
                  <a:lnTo>
                    <a:pt x="806" y="1978"/>
                  </a:lnTo>
                  <a:lnTo>
                    <a:pt x="1050" y="2076"/>
                  </a:lnTo>
                  <a:lnTo>
                    <a:pt x="1319" y="2100"/>
                  </a:lnTo>
                  <a:lnTo>
                    <a:pt x="1588" y="2076"/>
                  </a:lnTo>
                  <a:lnTo>
                    <a:pt x="1832" y="1978"/>
                  </a:lnTo>
                  <a:lnTo>
                    <a:pt x="2052" y="1856"/>
                  </a:lnTo>
                  <a:lnTo>
                    <a:pt x="2247" y="1710"/>
                  </a:lnTo>
                  <a:lnTo>
                    <a:pt x="2394" y="1514"/>
                  </a:lnTo>
                  <a:lnTo>
                    <a:pt x="2516" y="1295"/>
                  </a:lnTo>
                  <a:lnTo>
                    <a:pt x="2614" y="1050"/>
                  </a:lnTo>
                  <a:lnTo>
                    <a:pt x="2638" y="782"/>
                  </a:lnTo>
                  <a:lnTo>
                    <a:pt x="2638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630;p39">
              <a:extLst>
                <a:ext uri="{FF2B5EF4-FFF2-40B4-BE49-F238E27FC236}">
                  <a16:creationId xmlns:a16="http://schemas.microsoft.com/office/drawing/2014/main" xmlns="" id="{4C6294CF-6F98-2B4E-8A67-DFC657383496}"/>
                </a:ext>
              </a:extLst>
            </p:cNvPr>
            <p:cNvSpPr/>
            <p:nvPr/>
          </p:nvSpPr>
          <p:spPr>
            <a:xfrm>
              <a:off x="5275975" y="4344850"/>
              <a:ext cx="470150" cy="334025"/>
            </a:xfrm>
            <a:custGeom>
              <a:avLst/>
              <a:gdLst/>
              <a:ahLst/>
              <a:cxnLst/>
              <a:rect l="l" t="t" r="r" b="b"/>
              <a:pathLst>
                <a:path w="18806" h="13361" extrusionOk="0">
                  <a:moveTo>
                    <a:pt x="10062" y="1344"/>
                  </a:moveTo>
                  <a:lnTo>
                    <a:pt x="10673" y="1368"/>
                  </a:lnTo>
                  <a:lnTo>
                    <a:pt x="11699" y="1442"/>
                  </a:lnTo>
                  <a:lnTo>
                    <a:pt x="12529" y="1564"/>
                  </a:lnTo>
                  <a:lnTo>
                    <a:pt x="13164" y="1686"/>
                  </a:lnTo>
                  <a:lnTo>
                    <a:pt x="13628" y="1808"/>
                  </a:lnTo>
                  <a:lnTo>
                    <a:pt x="13946" y="1906"/>
                  </a:lnTo>
                  <a:lnTo>
                    <a:pt x="14166" y="2003"/>
                  </a:lnTo>
                  <a:lnTo>
                    <a:pt x="14214" y="2052"/>
                  </a:lnTo>
                  <a:lnTo>
                    <a:pt x="14288" y="2174"/>
                  </a:lnTo>
                  <a:lnTo>
                    <a:pt x="14459" y="2638"/>
                  </a:lnTo>
                  <a:lnTo>
                    <a:pt x="14678" y="3273"/>
                  </a:lnTo>
                  <a:lnTo>
                    <a:pt x="14898" y="4006"/>
                  </a:lnTo>
                  <a:lnTo>
                    <a:pt x="15313" y="5374"/>
                  </a:lnTo>
                  <a:lnTo>
                    <a:pt x="15484" y="5984"/>
                  </a:lnTo>
                  <a:lnTo>
                    <a:pt x="15460" y="6033"/>
                  </a:lnTo>
                  <a:lnTo>
                    <a:pt x="15411" y="6106"/>
                  </a:lnTo>
                  <a:lnTo>
                    <a:pt x="15313" y="6180"/>
                  </a:lnTo>
                  <a:lnTo>
                    <a:pt x="15167" y="6277"/>
                  </a:lnTo>
                  <a:lnTo>
                    <a:pt x="14972" y="6399"/>
                  </a:lnTo>
                  <a:lnTo>
                    <a:pt x="14727" y="6522"/>
                  </a:lnTo>
                  <a:lnTo>
                    <a:pt x="14410" y="6619"/>
                  </a:lnTo>
                  <a:lnTo>
                    <a:pt x="14068" y="6741"/>
                  </a:lnTo>
                  <a:lnTo>
                    <a:pt x="13677" y="6864"/>
                  </a:lnTo>
                  <a:lnTo>
                    <a:pt x="13213" y="6986"/>
                  </a:lnTo>
                  <a:lnTo>
                    <a:pt x="12725" y="7083"/>
                  </a:lnTo>
                  <a:lnTo>
                    <a:pt x="12163" y="7181"/>
                  </a:lnTo>
                  <a:lnTo>
                    <a:pt x="11552" y="7254"/>
                  </a:lnTo>
                  <a:lnTo>
                    <a:pt x="10893" y="7303"/>
                  </a:lnTo>
                  <a:lnTo>
                    <a:pt x="10185" y="7352"/>
                  </a:lnTo>
                  <a:lnTo>
                    <a:pt x="8622" y="7352"/>
                  </a:lnTo>
                  <a:lnTo>
                    <a:pt x="7913" y="7303"/>
                  </a:lnTo>
                  <a:lnTo>
                    <a:pt x="7254" y="7254"/>
                  </a:lnTo>
                  <a:lnTo>
                    <a:pt x="6643" y="7181"/>
                  </a:lnTo>
                  <a:lnTo>
                    <a:pt x="6082" y="7083"/>
                  </a:lnTo>
                  <a:lnTo>
                    <a:pt x="5593" y="6986"/>
                  </a:lnTo>
                  <a:lnTo>
                    <a:pt x="5129" y="6864"/>
                  </a:lnTo>
                  <a:lnTo>
                    <a:pt x="4738" y="6741"/>
                  </a:lnTo>
                  <a:lnTo>
                    <a:pt x="4396" y="6619"/>
                  </a:lnTo>
                  <a:lnTo>
                    <a:pt x="4079" y="6522"/>
                  </a:lnTo>
                  <a:lnTo>
                    <a:pt x="3835" y="6399"/>
                  </a:lnTo>
                  <a:lnTo>
                    <a:pt x="3639" y="6277"/>
                  </a:lnTo>
                  <a:lnTo>
                    <a:pt x="3493" y="6180"/>
                  </a:lnTo>
                  <a:lnTo>
                    <a:pt x="3395" y="6106"/>
                  </a:lnTo>
                  <a:lnTo>
                    <a:pt x="3346" y="6033"/>
                  </a:lnTo>
                  <a:lnTo>
                    <a:pt x="3322" y="5984"/>
                  </a:lnTo>
                  <a:lnTo>
                    <a:pt x="3493" y="5374"/>
                  </a:lnTo>
                  <a:lnTo>
                    <a:pt x="3908" y="4006"/>
                  </a:lnTo>
                  <a:lnTo>
                    <a:pt x="4128" y="3273"/>
                  </a:lnTo>
                  <a:lnTo>
                    <a:pt x="4347" y="2638"/>
                  </a:lnTo>
                  <a:lnTo>
                    <a:pt x="4518" y="2174"/>
                  </a:lnTo>
                  <a:lnTo>
                    <a:pt x="4592" y="2052"/>
                  </a:lnTo>
                  <a:lnTo>
                    <a:pt x="4641" y="2003"/>
                  </a:lnTo>
                  <a:lnTo>
                    <a:pt x="4860" y="1906"/>
                  </a:lnTo>
                  <a:lnTo>
                    <a:pt x="5178" y="1808"/>
                  </a:lnTo>
                  <a:lnTo>
                    <a:pt x="5642" y="1686"/>
                  </a:lnTo>
                  <a:lnTo>
                    <a:pt x="6277" y="1564"/>
                  </a:lnTo>
                  <a:lnTo>
                    <a:pt x="7107" y="1442"/>
                  </a:lnTo>
                  <a:lnTo>
                    <a:pt x="8133" y="1368"/>
                  </a:lnTo>
                  <a:lnTo>
                    <a:pt x="8744" y="1344"/>
                  </a:lnTo>
                  <a:close/>
                  <a:moveTo>
                    <a:pt x="11919" y="9916"/>
                  </a:moveTo>
                  <a:lnTo>
                    <a:pt x="12016" y="9941"/>
                  </a:lnTo>
                  <a:lnTo>
                    <a:pt x="12090" y="9990"/>
                  </a:lnTo>
                  <a:lnTo>
                    <a:pt x="12138" y="10063"/>
                  </a:lnTo>
                  <a:lnTo>
                    <a:pt x="12163" y="10161"/>
                  </a:lnTo>
                  <a:lnTo>
                    <a:pt x="12138" y="10258"/>
                  </a:lnTo>
                  <a:lnTo>
                    <a:pt x="12090" y="10332"/>
                  </a:lnTo>
                  <a:lnTo>
                    <a:pt x="12016" y="10380"/>
                  </a:lnTo>
                  <a:lnTo>
                    <a:pt x="11919" y="10405"/>
                  </a:lnTo>
                  <a:lnTo>
                    <a:pt x="6887" y="10405"/>
                  </a:lnTo>
                  <a:lnTo>
                    <a:pt x="6790" y="10380"/>
                  </a:lnTo>
                  <a:lnTo>
                    <a:pt x="6717" y="10332"/>
                  </a:lnTo>
                  <a:lnTo>
                    <a:pt x="6668" y="10258"/>
                  </a:lnTo>
                  <a:lnTo>
                    <a:pt x="6643" y="10161"/>
                  </a:lnTo>
                  <a:lnTo>
                    <a:pt x="6668" y="10063"/>
                  </a:lnTo>
                  <a:lnTo>
                    <a:pt x="6717" y="9990"/>
                  </a:lnTo>
                  <a:lnTo>
                    <a:pt x="6790" y="9941"/>
                  </a:lnTo>
                  <a:lnTo>
                    <a:pt x="6887" y="9916"/>
                  </a:lnTo>
                  <a:close/>
                  <a:moveTo>
                    <a:pt x="11626" y="10991"/>
                  </a:moveTo>
                  <a:lnTo>
                    <a:pt x="11723" y="11015"/>
                  </a:lnTo>
                  <a:lnTo>
                    <a:pt x="11797" y="11064"/>
                  </a:lnTo>
                  <a:lnTo>
                    <a:pt x="11845" y="11138"/>
                  </a:lnTo>
                  <a:lnTo>
                    <a:pt x="11870" y="11235"/>
                  </a:lnTo>
                  <a:lnTo>
                    <a:pt x="11845" y="11333"/>
                  </a:lnTo>
                  <a:lnTo>
                    <a:pt x="11797" y="11406"/>
                  </a:lnTo>
                  <a:lnTo>
                    <a:pt x="11723" y="11455"/>
                  </a:lnTo>
                  <a:lnTo>
                    <a:pt x="11626" y="11479"/>
                  </a:lnTo>
                  <a:lnTo>
                    <a:pt x="7181" y="11479"/>
                  </a:lnTo>
                  <a:lnTo>
                    <a:pt x="7083" y="11455"/>
                  </a:lnTo>
                  <a:lnTo>
                    <a:pt x="7010" y="11406"/>
                  </a:lnTo>
                  <a:lnTo>
                    <a:pt x="6961" y="11333"/>
                  </a:lnTo>
                  <a:lnTo>
                    <a:pt x="6936" y="11235"/>
                  </a:lnTo>
                  <a:lnTo>
                    <a:pt x="6961" y="11138"/>
                  </a:lnTo>
                  <a:lnTo>
                    <a:pt x="7010" y="11064"/>
                  </a:lnTo>
                  <a:lnTo>
                    <a:pt x="7083" y="11015"/>
                  </a:lnTo>
                  <a:lnTo>
                    <a:pt x="7181" y="10991"/>
                  </a:lnTo>
                  <a:close/>
                  <a:moveTo>
                    <a:pt x="4152" y="9110"/>
                  </a:moveTo>
                  <a:lnTo>
                    <a:pt x="4299" y="9159"/>
                  </a:lnTo>
                  <a:lnTo>
                    <a:pt x="4470" y="9208"/>
                  </a:lnTo>
                  <a:lnTo>
                    <a:pt x="4616" y="9281"/>
                  </a:lnTo>
                  <a:lnTo>
                    <a:pt x="4763" y="9379"/>
                  </a:lnTo>
                  <a:lnTo>
                    <a:pt x="4885" y="9501"/>
                  </a:lnTo>
                  <a:lnTo>
                    <a:pt x="5129" y="9745"/>
                  </a:lnTo>
                  <a:lnTo>
                    <a:pt x="5324" y="10039"/>
                  </a:lnTo>
                  <a:lnTo>
                    <a:pt x="5471" y="10332"/>
                  </a:lnTo>
                  <a:lnTo>
                    <a:pt x="5569" y="10649"/>
                  </a:lnTo>
                  <a:lnTo>
                    <a:pt x="5593" y="10796"/>
                  </a:lnTo>
                  <a:lnTo>
                    <a:pt x="5593" y="10918"/>
                  </a:lnTo>
                  <a:lnTo>
                    <a:pt x="5593" y="11064"/>
                  </a:lnTo>
                  <a:lnTo>
                    <a:pt x="5569" y="11162"/>
                  </a:lnTo>
                  <a:lnTo>
                    <a:pt x="5520" y="11260"/>
                  </a:lnTo>
                  <a:lnTo>
                    <a:pt x="5471" y="11357"/>
                  </a:lnTo>
                  <a:lnTo>
                    <a:pt x="5398" y="11431"/>
                  </a:lnTo>
                  <a:lnTo>
                    <a:pt x="5324" y="11504"/>
                  </a:lnTo>
                  <a:lnTo>
                    <a:pt x="5129" y="11602"/>
                  </a:lnTo>
                  <a:lnTo>
                    <a:pt x="4885" y="11675"/>
                  </a:lnTo>
                  <a:lnTo>
                    <a:pt x="4616" y="11699"/>
                  </a:lnTo>
                  <a:lnTo>
                    <a:pt x="4299" y="11724"/>
                  </a:lnTo>
                  <a:lnTo>
                    <a:pt x="3981" y="11724"/>
                  </a:lnTo>
                  <a:lnTo>
                    <a:pt x="3639" y="11699"/>
                  </a:lnTo>
                  <a:lnTo>
                    <a:pt x="3346" y="11626"/>
                  </a:lnTo>
                  <a:lnTo>
                    <a:pt x="3077" y="11504"/>
                  </a:lnTo>
                  <a:lnTo>
                    <a:pt x="2833" y="11333"/>
                  </a:lnTo>
                  <a:lnTo>
                    <a:pt x="2638" y="11162"/>
                  </a:lnTo>
                  <a:lnTo>
                    <a:pt x="2467" y="10918"/>
                  </a:lnTo>
                  <a:lnTo>
                    <a:pt x="2418" y="10820"/>
                  </a:lnTo>
                  <a:lnTo>
                    <a:pt x="2394" y="10674"/>
                  </a:lnTo>
                  <a:lnTo>
                    <a:pt x="2369" y="10551"/>
                  </a:lnTo>
                  <a:lnTo>
                    <a:pt x="2345" y="10429"/>
                  </a:lnTo>
                  <a:lnTo>
                    <a:pt x="2369" y="10283"/>
                  </a:lnTo>
                  <a:lnTo>
                    <a:pt x="2394" y="10161"/>
                  </a:lnTo>
                  <a:lnTo>
                    <a:pt x="2418" y="10039"/>
                  </a:lnTo>
                  <a:lnTo>
                    <a:pt x="2467" y="9916"/>
                  </a:lnTo>
                  <a:lnTo>
                    <a:pt x="2638" y="9697"/>
                  </a:lnTo>
                  <a:lnTo>
                    <a:pt x="2833" y="9501"/>
                  </a:lnTo>
                  <a:lnTo>
                    <a:pt x="3077" y="9330"/>
                  </a:lnTo>
                  <a:lnTo>
                    <a:pt x="3346" y="9208"/>
                  </a:lnTo>
                  <a:lnTo>
                    <a:pt x="3639" y="9135"/>
                  </a:lnTo>
                  <a:lnTo>
                    <a:pt x="3981" y="9110"/>
                  </a:lnTo>
                  <a:close/>
                  <a:moveTo>
                    <a:pt x="14825" y="9110"/>
                  </a:moveTo>
                  <a:lnTo>
                    <a:pt x="15167" y="9135"/>
                  </a:lnTo>
                  <a:lnTo>
                    <a:pt x="15460" y="9208"/>
                  </a:lnTo>
                  <a:lnTo>
                    <a:pt x="15729" y="9330"/>
                  </a:lnTo>
                  <a:lnTo>
                    <a:pt x="15973" y="9501"/>
                  </a:lnTo>
                  <a:lnTo>
                    <a:pt x="16168" y="9697"/>
                  </a:lnTo>
                  <a:lnTo>
                    <a:pt x="16339" y="9916"/>
                  </a:lnTo>
                  <a:lnTo>
                    <a:pt x="16388" y="10039"/>
                  </a:lnTo>
                  <a:lnTo>
                    <a:pt x="16412" y="10161"/>
                  </a:lnTo>
                  <a:lnTo>
                    <a:pt x="16437" y="10283"/>
                  </a:lnTo>
                  <a:lnTo>
                    <a:pt x="16461" y="10429"/>
                  </a:lnTo>
                  <a:lnTo>
                    <a:pt x="16437" y="10551"/>
                  </a:lnTo>
                  <a:lnTo>
                    <a:pt x="16412" y="10674"/>
                  </a:lnTo>
                  <a:lnTo>
                    <a:pt x="16388" y="10820"/>
                  </a:lnTo>
                  <a:lnTo>
                    <a:pt x="16339" y="10918"/>
                  </a:lnTo>
                  <a:lnTo>
                    <a:pt x="16168" y="11162"/>
                  </a:lnTo>
                  <a:lnTo>
                    <a:pt x="15973" y="11333"/>
                  </a:lnTo>
                  <a:lnTo>
                    <a:pt x="15729" y="11504"/>
                  </a:lnTo>
                  <a:lnTo>
                    <a:pt x="15460" y="11626"/>
                  </a:lnTo>
                  <a:lnTo>
                    <a:pt x="15167" y="11699"/>
                  </a:lnTo>
                  <a:lnTo>
                    <a:pt x="14825" y="11724"/>
                  </a:lnTo>
                  <a:lnTo>
                    <a:pt x="14507" y="11724"/>
                  </a:lnTo>
                  <a:lnTo>
                    <a:pt x="14190" y="11699"/>
                  </a:lnTo>
                  <a:lnTo>
                    <a:pt x="13921" y="11675"/>
                  </a:lnTo>
                  <a:lnTo>
                    <a:pt x="13677" y="11602"/>
                  </a:lnTo>
                  <a:lnTo>
                    <a:pt x="13482" y="11504"/>
                  </a:lnTo>
                  <a:lnTo>
                    <a:pt x="13408" y="11431"/>
                  </a:lnTo>
                  <a:lnTo>
                    <a:pt x="13335" y="11357"/>
                  </a:lnTo>
                  <a:lnTo>
                    <a:pt x="13286" y="11260"/>
                  </a:lnTo>
                  <a:lnTo>
                    <a:pt x="13237" y="11162"/>
                  </a:lnTo>
                  <a:lnTo>
                    <a:pt x="13213" y="11064"/>
                  </a:lnTo>
                  <a:lnTo>
                    <a:pt x="13213" y="10918"/>
                  </a:lnTo>
                  <a:lnTo>
                    <a:pt x="13213" y="10796"/>
                  </a:lnTo>
                  <a:lnTo>
                    <a:pt x="13237" y="10649"/>
                  </a:lnTo>
                  <a:lnTo>
                    <a:pt x="13335" y="10332"/>
                  </a:lnTo>
                  <a:lnTo>
                    <a:pt x="13482" y="10039"/>
                  </a:lnTo>
                  <a:lnTo>
                    <a:pt x="13677" y="9745"/>
                  </a:lnTo>
                  <a:lnTo>
                    <a:pt x="13921" y="9501"/>
                  </a:lnTo>
                  <a:lnTo>
                    <a:pt x="14043" y="9379"/>
                  </a:lnTo>
                  <a:lnTo>
                    <a:pt x="14190" y="9281"/>
                  </a:lnTo>
                  <a:lnTo>
                    <a:pt x="14337" y="9208"/>
                  </a:lnTo>
                  <a:lnTo>
                    <a:pt x="14507" y="9159"/>
                  </a:lnTo>
                  <a:lnTo>
                    <a:pt x="14654" y="9110"/>
                  </a:lnTo>
                  <a:close/>
                  <a:moveTo>
                    <a:pt x="9403" y="1"/>
                  </a:moveTo>
                  <a:lnTo>
                    <a:pt x="8280" y="25"/>
                  </a:lnTo>
                  <a:lnTo>
                    <a:pt x="7303" y="74"/>
                  </a:lnTo>
                  <a:lnTo>
                    <a:pt x="6497" y="147"/>
                  </a:lnTo>
                  <a:lnTo>
                    <a:pt x="5837" y="220"/>
                  </a:lnTo>
                  <a:lnTo>
                    <a:pt x="5324" y="318"/>
                  </a:lnTo>
                  <a:lnTo>
                    <a:pt x="4958" y="391"/>
                  </a:lnTo>
                  <a:lnTo>
                    <a:pt x="4665" y="440"/>
                  </a:lnTo>
                  <a:lnTo>
                    <a:pt x="4421" y="538"/>
                  </a:lnTo>
                  <a:lnTo>
                    <a:pt x="4201" y="660"/>
                  </a:lnTo>
                  <a:lnTo>
                    <a:pt x="3981" y="807"/>
                  </a:lnTo>
                  <a:lnTo>
                    <a:pt x="3761" y="978"/>
                  </a:lnTo>
                  <a:lnTo>
                    <a:pt x="3590" y="1173"/>
                  </a:lnTo>
                  <a:lnTo>
                    <a:pt x="3419" y="1368"/>
                  </a:lnTo>
                  <a:lnTo>
                    <a:pt x="3273" y="1588"/>
                  </a:lnTo>
                  <a:lnTo>
                    <a:pt x="3175" y="1808"/>
                  </a:lnTo>
                  <a:lnTo>
                    <a:pt x="2272" y="4153"/>
                  </a:lnTo>
                  <a:lnTo>
                    <a:pt x="928" y="4153"/>
                  </a:lnTo>
                  <a:lnTo>
                    <a:pt x="831" y="4177"/>
                  </a:lnTo>
                  <a:lnTo>
                    <a:pt x="733" y="4226"/>
                  </a:lnTo>
                  <a:lnTo>
                    <a:pt x="635" y="4299"/>
                  </a:lnTo>
                  <a:lnTo>
                    <a:pt x="464" y="4446"/>
                  </a:lnTo>
                  <a:lnTo>
                    <a:pt x="293" y="4641"/>
                  </a:lnTo>
                  <a:lnTo>
                    <a:pt x="171" y="4861"/>
                  </a:lnTo>
                  <a:lnTo>
                    <a:pt x="73" y="5105"/>
                  </a:lnTo>
                  <a:lnTo>
                    <a:pt x="25" y="5349"/>
                  </a:lnTo>
                  <a:lnTo>
                    <a:pt x="0" y="5569"/>
                  </a:lnTo>
                  <a:lnTo>
                    <a:pt x="25" y="5764"/>
                  </a:lnTo>
                  <a:lnTo>
                    <a:pt x="73" y="5911"/>
                  </a:lnTo>
                  <a:lnTo>
                    <a:pt x="171" y="6033"/>
                  </a:lnTo>
                  <a:lnTo>
                    <a:pt x="293" y="6106"/>
                  </a:lnTo>
                  <a:lnTo>
                    <a:pt x="464" y="6155"/>
                  </a:lnTo>
                  <a:lnTo>
                    <a:pt x="635" y="6204"/>
                  </a:lnTo>
                  <a:lnTo>
                    <a:pt x="1466" y="6204"/>
                  </a:lnTo>
                  <a:lnTo>
                    <a:pt x="1148" y="7034"/>
                  </a:lnTo>
                  <a:lnTo>
                    <a:pt x="1002" y="7547"/>
                  </a:lnTo>
                  <a:lnTo>
                    <a:pt x="879" y="8109"/>
                  </a:lnTo>
                  <a:lnTo>
                    <a:pt x="782" y="8695"/>
                  </a:lnTo>
                  <a:lnTo>
                    <a:pt x="757" y="9233"/>
                  </a:lnTo>
                  <a:lnTo>
                    <a:pt x="757" y="13360"/>
                  </a:lnTo>
                  <a:lnTo>
                    <a:pt x="18049" y="13360"/>
                  </a:lnTo>
                  <a:lnTo>
                    <a:pt x="18049" y="9233"/>
                  </a:lnTo>
                  <a:lnTo>
                    <a:pt x="18024" y="8695"/>
                  </a:lnTo>
                  <a:lnTo>
                    <a:pt x="17927" y="8109"/>
                  </a:lnTo>
                  <a:lnTo>
                    <a:pt x="17805" y="7547"/>
                  </a:lnTo>
                  <a:lnTo>
                    <a:pt x="17658" y="7034"/>
                  </a:lnTo>
                  <a:lnTo>
                    <a:pt x="17341" y="6204"/>
                  </a:lnTo>
                  <a:lnTo>
                    <a:pt x="18171" y="6204"/>
                  </a:lnTo>
                  <a:lnTo>
                    <a:pt x="18342" y="6155"/>
                  </a:lnTo>
                  <a:lnTo>
                    <a:pt x="18513" y="6106"/>
                  </a:lnTo>
                  <a:lnTo>
                    <a:pt x="18635" y="6033"/>
                  </a:lnTo>
                  <a:lnTo>
                    <a:pt x="18733" y="5911"/>
                  </a:lnTo>
                  <a:lnTo>
                    <a:pt x="18782" y="5764"/>
                  </a:lnTo>
                  <a:lnTo>
                    <a:pt x="18806" y="5569"/>
                  </a:lnTo>
                  <a:lnTo>
                    <a:pt x="18782" y="5349"/>
                  </a:lnTo>
                  <a:lnTo>
                    <a:pt x="18733" y="5105"/>
                  </a:lnTo>
                  <a:lnTo>
                    <a:pt x="18635" y="4861"/>
                  </a:lnTo>
                  <a:lnTo>
                    <a:pt x="18513" y="4641"/>
                  </a:lnTo>
                  <a:lnTo>
                    <a:pt x="18342" y="4446"/>
                  </a:lnTo>
                  <a:lnTo>
                    <a:pt x="18171" y="4299"/>
                  </a:lnTo>
                  <a:lnTo>
                    <a:pt x="18073" y="4226"/>
                  </a:lnTo>
                  <a:lnTo>
                    <a:pt x="17976" y="4177"/>
                  </a:lnTo>
                  <a:lnTo>
                    <a:pt x="17878" y="4153"/>
                  </a:lnTo>
                  <a:lnTo>
                    <a:pt x="16535" y="4153"/>
                  </a:lnTo>
                  <a:lnTo>
                    <a:pt x="15631" y="1808"/>
                  </a:lnTo>
                  <a:lnTo>
                    <a:pt x="15533" y="1588"/>
                  </a:lnTo>
                  <a:lnTo>
                    <a:pt x="15387" y="1368"/>
                  </a:lnTo>
                  <a:lnTo>
                    <a:pt x="15216" y="1173"/>
                  </a:lnTo>
                  <a:lnTo>
                    <a:pt x="15045" y="978"/>
                  </a:lnTo>
                  <a:lnTo>
                    <a:pt x="14825" y="807"/>
                  </a:lnTo>
                  <a:lnTo>
                    <a:pt x="14605" y="660"/>
                  </a:lnTo>
                  <a:lnTo>
                    <a:pt x="14385" y="538"/>
                  </a:lnTo>
                  <a:lnTo>
                    <a:pt x="14141" y="440"/>
                  </a:lnTo>
                  <a:lnTo>
                    <a:pt x="13848" y="391"/>
                  </a:lnTo>
                  <a:lnTo>
                    <a:pt x="13482" y="318"/>
                  </a:lnTo>
                  <a:lnTo>
                    <a:pt x="12969" y="220"/>
                  </a:lnTo>
                  <a:lnTo>
                    <a:pt x="12309" y="147"/>
                  </a:lnTo>
                  <a:lnTo>
                    <a:pt x="11503" y="74"/>
                  </a:lnTo>
                  <a:lnTo>
                    <a:pt x="10527" y="25"/>
                  </a:lnTo>
                  <a:lnTo>
                    <a:pt x="9403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9" name="Google Shape;4631;p39">
            <a:extLst>
              <a:ext uri="{FF2B5EF4-FFF2-40B4-BE49-F238E27FC236}">
                <a16:creationId xmlns:a16="http://schemas.microsoft.com/office/drawing/2014/main" xmlns="" id="{20B18CAA-8378-1547-BE71-2D366F31BF76}"/>
              </a:ext>
            </a:extLst>
          </p:cNvPr>
          <p:cNvSpPr/>
          <p:nvPr/>
        </p:nvSpPr>
        <p:spPr>
          <a:xfrm>
            <a:off x="7736828" y="5373699"/>
            <a:ext cx="353252" cy="353231"/>
          </a:xfrm>
          <a:custGeom>
            <a:avLst/>
            <a:gdLst/>
            <a:ahLst/>
            <a:cxnLst/>
            <a:rect l="l" t="t" r="r" b="b"/>
            <a:pathLst>
              <a:path w="16902" h="16901" extrusionOk="0">
                <a:moveTo>
                  <a:pt x="14386" y="757"/>
                </a:moveTo>
                <a:lnTo>
                  <a:pt x="14557" y="782"/>
                </a:lnTo>
                <a:lnTo>
                  <a:pt x="14728" y="806"/>
                </a:lnTo>
                <a:lnTo>
                  <a:pt x="14899" y="831"/>
                </a:lnTo>
                <a:lnTo>
                  <a:pt x="15070" y="904"/>
                </a:lnTo>
                <a:lnTo>
                  <a:pt x="15216" y="977"/>
                </a:lnTo>
                <a:lnTo>
                  <a:pt x="15363" y="1050"/>
                </a:lnTo>
                <a:lnTo>
                  <a:pt x="15509" y="1148"/>
                </a:lnTo>
                <a:lnTo>
                  <a:pt x="15631" y="1270"/>
                </a:lnTo>
                <a:lnTo>
                  <a:pt x="15729" y="1392"/>
                </a:lnTo>
                <a:lnTo>
                  <a:pt x="15827" y="1539"/>
                </a:lnTo>
                <a:lnTo>
                  <a:pt x="15925" y="1661"/>
                </a:lnTo>
                <a:lnTo>
                  <a:pt x="15998" y="1807"/>
                </a:lnTo>
                <a:lnTo>
                  <a:pt x="16047" y="1978"/>
                </a:lnTo>
                <a:lnTo>
                  <a:pt x="16095" y="2125"/>
                </a:lnTo>
                <a:lnTo>
                  <a:pt x="16120" y="2296"/>
                </a:lnTo>
                <a:lnTo>
                  <a:pt x="16144" y="2467"/>
                </a:lnTo>
                <a:lnTo>
                  <a:pt x="16120" y="2565"/>
                </a:lnTo>
                <a:lnTo>
                  <a:pt x="16071" y="2638"/>
                </a:lnTo>
                <a:lnTo>
                  <a:pt x="15998" y="2687"/>
                </a:lnTo>
                <a:lnTo>
                  <a:pt x="15900" y="2711"/>
                </a:lnTo>
                <a:lnTo>
                  <a:pt x="15802" y="2687"/>
                </a:lnTo>
                <a:lnTo>
                  <a:pt x="15729" y="2638"/>
                </a:lnTo>
                <a:lnTo>
                  <a:pt x="15680" y="2565"/>
                </a:lnTo>
                <a:lnTo>
                  <a:pt x="15656" y="2467"/>
                </a:lnTo>
                <a:lnTo>
                  <a:pt x="15631" y="2247"/>
                </a:lnTo>
                <a:lnTo>
                  <a:pt x="15558" y="2003"/>
                </a:lnTo>
                <a:lnTo>
                  <a:pt x="15436" y="1807"/>
                </a:lnTo>
                <a:lnTo>
                  <a:pt x="15290" y="1612"/>
                </a:lnTo>
                <a:lnTo>
                  <a:pt x="15094" y="1466"/>
                </a:lnTo>
                <a:lnTo>
                  <a:pt x="14874" y="1343"/>
                </a:lnTo>
                <a:lnTo>
                  <a:pt x="14630" y="1270"/>
                </a:lnTo>
                <a:lnTo>
                  <a:pt x="14386" y="1246"/>
                </a:lnTo>
                <a:lnTo>
                  <a:pt x="14288" y="1246"/>
                </a:lnTo>
                <a:lnTo>
                  <a:pt x="14215" y="1172"/>
                </a:lnTo>
                <a:lnTo>
                  <a:pt x="14166" y="1099"/>
                </a:lnTo>
                <a:lnTo>
                  <a:pt x="14142" y="1002"/>
                </a:lnTo>
                <a:lnTo>
                  <a:pt x="14166" y="904"/>
                </a:lnTo>
                <a:lnTo>
                  <a:pt x="14215" y="831"/>
                </a:lnTo>
                <a:lnTo>
                  <a:pt x="14288" y="782"/>
                </a:lnTo>
                <a:lnTo>
                  <a:pt x="14386" y="757"/>
                </a:lnTo>
                <a:close/>
                <a:moveTo>
                  <a:pt x="15460" y="0"/>
                </a:moveTo>
                <a:lnTo>
                  <a:pt x="15167" y="25"/>
                </a:lnTo>
                <a:lnTo>
                  <a:pt x="14850" y="49"/>
                </a:lnTo>
                <a:lnTo>
                  <a:pt x="14557" y="122"/>
                </a:lnTo>
                <a:lnTo>
                  <a:pt x="14117" y="244"/>
                </a:lnTo>
                <a:lnTo>
                  <a:pt x="13873" y="318"/>
                </a:lnTo>
                <a:lnTo>
                  <a:pt x="13653" y="415"/>
                </a:lnTo>
                <a:lnTo>
                  <a:pt x="13458" y="537"/>
                </a:lnTo>
                <a:lnTo>
                  <a:pt x="13287" y="660"/>
                </a:lnTo>
                <a:lnTo>
                  <a:pt x="10625" y="3346"/>
                </a:lnTo>
                <a:lnTo>
                  <a:pt x="2858" y="1221"/>
                </a:lnTo>
                <a:lnTo>
                  <a:pt x="2712" y="1197"/>
                </a:lnTo>
                <a:lnTo>
                  <a:pt x="2590" y="1221"/>
                </a:lnTo>
                <a:lnTo>
                  <a:pt x="2467" y="1270"/>
                </a:lnTo>
                <a:lnTo>
                  <a:pt x="2345" y="1343"/>
                </a:lnTo>
                <a:lnTo>
                  <a:pt x="1613" y="2101"/>
                </a:lnTo>
                <a:lnTo>
                  <a:pt x="1539" y="2198"/>
                </a:lnTo>
                <a:lnTo>
                  <a:pt x="1491" y="2296"/>
                </a:lnTo>
                <a:lnTo>
                  <a:pt x="1466" y="2418"/>
                </a:lnTo>
                <a:lnTo>
                  <a:pt x="1466" y="2516"/>
                </a:lnTo>
                <a:lnTo>
                  <a:pt x="1491" y="2613"/>
                </a:lnTo>
                <a:lnTo>
                  <a:pt x="1515" y="2687"/>
                </a:lnTo>
                <a:lnTo>
                  <a:pt x="1613" y="2833"/>
                </a:lnTo>
                <a:lnTo>
                  <a:pt x="1710" y="2907"/>
                </a:lnTo>
                <a:lnTo>
                  <a:pt x="7425" y="6619"/>
                </a:lnTo>
                <a:lnTo>
                  <a:pt x="4177" y="10893"/>
                </a:lnTo>
                <a:lnTo>
                  <a:pt x="929" y="10331"/>
                </a:lnTo>
                <a:lnTo>
                  <a:pt x="831" y="10331"/>
                </a:lnTo>
                <a:lnTo>
                  <a:pt x="709" y="10356"/>
                </a:lnTo>
                <a:lnTo>
                  <a:pt x="611" y="10404"/>
                </a:lnTo>
                <a:lnTo>
                  <a:pt x="514" y="10478"/>
                </a:lnTo>
                <a:lnTo>
                  <a:pt x="147" y="10844"/>
                </a:lnTo>
                <a:lnTo>
                  <a:pt x="74" y="10942"/>
                </a:lnTo>
                <a:lnTo>
                  <a:pt x="25" y="11064"/>
                </a:lnTo>
                <a:lnTo>
                  <a:pt x="1" y="11186"/>
                </a:lnTo>
                <a:lnTo>
                  <a:pt x="1" y="11308"/>
                </a:lnTo>
                <a:lnTo>
                  <a:pt x="50" y="11455"/>
                </a:lnTo>
                <a:lnTo>
                  <a:pt x="147" y="11601"/>
                </a:lnTo>
                <a:lnTo>
                  <a:pt x="245" y="11674"/>
                </a:lnTo>
                <a:lnTo>
                  <a:pt x="3444" y="13457"/>
                </a:lnTo>
                <a:lnTo>
                  <a:pt x="5227" y="16657"/>
                </a:lnTo>
                <a:lnTo>
                  <a:pt x="5301" y="16754"/>
                </a:lnTo>
                <a:lnTo>
                  <a:pt x="5447" y="16852"/>
                </a:lnTo>
                <a:lnTo>
                  <a:pt x="5594" y="16901"/>
                </a:lnTo>
                <a:lnTo>
                  <a:pt x="5716" y="16901"/>
                </a:lnTo>
                <a:lnTo>
                  <a:pt x="5838" y="16877"/>
                </a:lnTo>
                <a:lnTo>
                  <a:pt x="5960" y="16828"/>
                </a:lnTo>
                <a:lnTo>
                  <a:pt x="6058" y="16754"/>
                </a:lnTo>
                <a:lnTo>
                  <a:pt x="6424" y="16388"/>
                </a:lnTo>
                <a:lnTo>
                  <a:pt x="6497" y="16290"/>
                </a:lnTo>
                <a:lnTo>
                  <a:pt x="6546" y="16193"/>
                </a:lnTo>
                <a:lnTo>
                  <a:pt x="6571" y="16071"/>
                </a:lnTo>
                <a:lnTo>
                  <a:pt x="6571" y="15973"/>
                </a:lnTo>
                <a:lnTo>
                  <a:pt x="6009" y="12725"/>
                </a:lnTo>
                <a:lnTo>
                  <a:pt x="10283" y="9476"/>
                </a:lnTo>
                <a:lnTo>
                  <a:pt x="13995" y="15191"/>
                </a:lnTo>
                <a:lnTo>
                  <a:pt x="14068" y="15289"/>
                </a:lnTo>
                <a:lnTo>
                  <a:pt x="14215" y="15387"/>
                </a:lnTo>
                <a:lnTo>
                  <a:pt x="14288" y="15411"/>
                </a:lnTo>
                <a:lnTo>
                  <a:pt x="14386" y="15436"/>
                </a:lnTo>
                <a:lnTo>
                  <a:pt x="14484" y="15436"/>
                </a:lnTo>
                <a:lnTo>
                  <a:pt x="14606" y="15411"/>
                </a:lnTo>
                <a:lnTo>
                  <a:pt x="14703" y="15362"/>
                </a:lnTo>
                <a:lnTo>
                  <a:pt x="14801" y="15289"/>
                </a:lnTo>
                <a:lnTo>
                  <a:pt x="15558" y="14556"/>
                </a:lnTo>
                <a:lnTo>
                  <a:pt x="15631" y="14434"/>
                </a:lnTo>
                <a:lnTo>
                  <a:pt x="15680" y="14312"/>
                </a:lnTo>
                <a:lnTo>
                  <a:pt x="15705" y="14190"/>
                </a:lnTo>
                <a:lnTo>
                  <a:pt x="15680" y="14043"/>
                </a:lnTo>
                <a:lnTo>
                  <a:pt x="13555" y="6277"/>
                </a:lnTo>
                <a:lnTo>
                  <a:pt x="16242" y="3615"/>
                </a:lnTo>
                <a:lnTo>
                  <a:pt x="16364" y="3444"/>
                </a:lnTo>
                <a:lnTo>
                  <a:pt x="16486" y="3248"/>
                </a:lnTo>
                <a:lnTo>
                  <a:pt x="16584" y="3029"/>
                </a:lnTo>
                <a:lnTo>
                  <a:pt x="16657" y="2784"/>
                </a:lnTo>
                <a:lnTo>
                  <a:pt x="16779" y="2345"/>
                </a:lnTo>
                <a:lnTo>
                  <a:pt x="16853" y="2052"/>
                </a:lnTo>
                <a:lnTo>
                  <a:pt x="16877" y="1734"/>
                </a:lnTo>
                <a:lnTo>
                  <a:pt x="16901" y="1441"/>
                </a:lnTo>
                <a:lnTo>
                  <a:pt x="16901" y="1197"/>
                </a:lnTo>
                <a:lnTo>
                  <a:pt x="16901" y="953"/>
                </a:lnTo>
                <a:lnTo>
                  <a:pt x="16853" y="757"/>
                </a:lnTo>
                <a:lnTo>
                  <a:pt x="16779" y="586"/>
                </a:lnTo>
                <a:lnTo>
                  <a:pt x="16706" y="415"/>
                </a:lnTo>
                <a:lnTo>
                  <a:pt x="16608" y="293"/>
                </a:lnTo>
                <a:lnTo>
                  <a:pt x="16486" y="196"/>
                </a:lnTo>
                <a:lnTo>
                  <a:pt x="16315" y="122"/>
                </a:lnTo>
                <a:lnTo>
                  <a:pt x="16144" y="49"/>
                </a:lnTo>
                <a:lnTo>
                  <a:pt x="15949" y="0"/>
                </a:lnTo>
                <a:close/>
              </a:path>
            </a:pathLst>
          </a:custGeom>
          <a:solidFill>
            <a:srgbClr val="3A3F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3A3F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0" name="Google Shape;4632;p39">
            <a:extLst>
              <a:ext uri="{FF2B5EF4-FFF2-40B4-BE49-F238E27FC236}">
                <a16:creationId xmlns:a16="http://schemas.microsoft.com/office/drawing/2014/main" xmlns="" id="{DFF5E6C5-281F-2548-85B0-3D27D16D2FE7}"/>
              </a:ext>
            </a:extLst>
          </p:cNvPr>
          <p:cNvGrpSpPr/>
          <p:nvPr/>
        </p:nvGrpSpPr>
        <p:grpSpPr>
          <a:xfrm>
            <a:off x="8295566" y="5356713"/>
            <a:ext cx="362448" cy="386922"/>
            <a:chOff x="6642425" y="4312500"/>
            <a:chExt cx="433550" cy="462825"/>
          </a:xfrm>
        </p:grpSpPr>
        <p:sp>
          <p:nvSpPr>
            <p:cNvPr id="501" name="Google Shape;4633;p39">
              <a:extLst>
                <a:ext uri="{FF2B5EF4-FFF2-40B4-BE49-F238E27FC236}">
                  <a16:creationId xmlns:a16="http://schemas.microsoft.com/office/drawing/2014/main" xmlns="" id="{665B41D0-D13B-EF45-A3C2-CE35F5E66BAF}"/>
                </a:ext>
              </a:extLst>
            </p:cNvPr>
            <p:cNvSpPr/>
            <p:nvPr/>
          </p:nvSpPr>
          <p:spPr>
            <a:xfrm>
              <a:off x="6642425" y="4687375"/>
              <a:ext cx="433550" cy="39125"/>
            </a:xfrm>
            <a:custGeom>
              <a:avLst/>
              <a:gdLst/>
              <a:ahLst/>
              <a:cxnLst/>
              <a:rect l="l" t="t" r="r" b="b"/>
              <a:pathLst>
                <a:path w="17342" h="1565" extrusionOk="0">
                  <a:moveTo>
                    <a:pt x="489" y="1"/>
                  </a:moveTo>
                  <a:lnTo>
                    <a:pt x="392" y="25"/>
                  </a:lnTo>
                  <a:lnTo>
                    <a:pt x="294" y="50"/>
                  </a:lnTo>
                  <a:lnTo>
                    <a:pt x="221" y="99"/>
                  </a:lnTo>
                  <a:lnTo>
                    <a:pt x="147" y="148"/>
                  </a:lnTo>
                  <a:lnTo>
                    <a:pt x="74" y="221"/>
                  </a:lnTo>
                  <a:lnTo>
                    <a:pt x="25" y="318"/>
                  </a:lnTo>
                  <a:lnTo>
                    <a:pt x="1" y="392"/>
                  </a:lnTo>
                  <a:lnTo>
                    <a:pt x="1" y="489"/>
                  </a:lnTo>
                  <a:lnTo>
                    <a:pt x="1" y="612"/>
                  </a:lnTo>
                  <a:lnTo>
                    <a:pt x="25" y="685"/>
                  </a:lnTo>
                  <a:lnTo>
                    <a:pt x="74" y="783"/>
                  </a:lnTo>
                  <a:lnTo>
                    <a:pt x="147" y="856"/>
                  </a:lnTo>
                  <a:lnTo>
                    <a:pt x="221" y="905"/>
                  </a:lnTo>
                  <a:lnTo>
                    <a:pt x="294" y="953"/>
                  </a:lnTo>
                  <a:lnTo>
                    <a:pt x="392" y="978"/>
                  </a:lnTo>
                  <a:lnTo>
                    <a:pt x="489" y="978"/>
                  </a:lnTo>
                  <a:lnTo>
                    <a:pt x="734" y="1002"/>
                  </a:lnTo>
                  <a:lnTo>
                    <a:pt x="929" y="1051"/>
                  </a:lnTo>
                  <a:lnTo>
                    <a:pt x="1100" y="1124"/>
                  </a:lnTo>
                  <a:lnTo>
                    <a:pt x="1271" y="1222"/>
                  </a:lnTo>
                  <a:lnTo>
                    <a:pt x="1491" y="1344"/>
                  </a:lnTo>
                  <a:lnTo>
                    <a:pt x="1759" y="1466"/>
                  </a:lnTo>
                  <a:lnTo>
                    <a:pt x="1930" y="1515"/>
                  </a:lnTo>
                  <a:lnTo>
                    <a:pt x="2101" y="1540"/>
                  </a:lnTo>
                  <a:lnTo>
                    <a:pt x="2297" y="1564"/>
                  </a:lnTo>
                  <a:lnTo>
                    <a:pt x="2761" y="1564"/>
                  </a:lnTo>
                  <a:lnTo>
                    <a:pt x="2956" y="1540"/>
                  </a:lnTo>
                  <a:lnTo>
                    <a:pt x="3127" y="1515"/>
                  </a:lnTo>
                  <a:lnTo>
                    <a:pt x="3298" y="1466"/>
                  </a:lnTo>
                  <a:lnTo>
                    <a:pt x="3567" y="1344"/>
                  </a:lnTo>
                  <a:lnTo>
                    <a:pt x="3787" y="1222"/>
                  </a:lnTo>
                  <a:lnTo>
                    <a:pt x="3957" y="1124"/>
                  </a:lnTo>
                  <a:lnTo>
                    <a:pt x="4128" y="1051"/>
                  </a:lnTo>
                  <a:lnTo>
                    <a:pt x="4324" y="1002"/>
                  </a:lnTo>
                  <a:lnTo>
                    <a:pt x="4568" y="978"/>
                  </a:lnTo>
                  <a:lnTo>
                    <a:pt x="4837" y="1002"/>
                  </a:lnTo>
                  <a:lnTo>
                    <a:pt x="5032" y="1051"/>
                  </a:lnTo>
                  <a:lnTo>
                    <a:pt x="5179" y="1124"/>
                  </a:lnTo>
                  <a:lnTo>
                    <a:pt x="5350" y="1222"/>
                  </a:lnTo>
                  <a:lnTo>
                    <a:pt x="5594" y="1344"/>
                  </a:lnTo>
                  <a:lnTo>
                    <a:pt x="5862" y="1466"/>
                  </a:lnTo>
                  <a:lnTo>
                    <a:pt x="6009" y="1515"/>
                  </a:lnTo>
                  <a:lnTo>
                    <a:pt x="6204" y="1540"/>
                  </a:lnTo>
                  <a:lnTo>
                    <a:pt x="6400" y="1564"/>
                  </a:lnTo>
                  <a:lnTo>
                    <a:pt x="6839" y="1564"/>
                  </a:lnTo>
                  <a:lnTo>
                    <a:pt x="7059" y="1540"/>
                  </a:lnTo>
                  <a:lnTo>
                    <a:pt x="7230" y="1515"/>
                  </a:lnTo>
                  <a:lnTo>
                    <a:pt x="7401" y="1466"/>
                  </a:lnTo>
                  <a:lnTo>
                    <a:pt x="7670" y="1344"/>
                  </a:lnTo>
                  <a:lnTo>
                    <a:pt x="7890" y="1222"/>
                  </a:lnTo>
                  <a:lnTo>
                    <a:pt x="8061" y="1124"/>
                  </a:lnTo>
                  <a:lnTo>
                    <a:pt x="8231" y="1051"/>
                  </a:lnTo>
                  <a:lnTo>
                    <a:pt x="8427" y="1002"/>
                  </a:lnTo>
                  <a:lnTo>
                    <a:pt x="8671" y="978"/>
                  </a:lnTo>
                  <a:lnTo>
                    <a:pt x="8915" y="1002"/>
                  </a:lnTo>
                  <a:lnTo>
                    <a:pt x="9111" y="1051"/>
                  </a:lnTo>
                  <a:lnTo>
                    <a:pt x="9282" y="1124"/>
                  </a:lnTo>
                  <a:lnTo>
                    <a:pt x="9453" y="1222"/>
                  </a:lnTo>
                  <a:lnTo>
                    <a:pt x="9672" y="1344"/>
                  </a:lnTo>
                  <a:lnTo>
                    <a:pt x="9941" y="1466"/>
                  </a:lnTo>
                  <a:lnTo>
                    <a:pt x="10112" y="1515"/>
                  </a:lnTo>
                  <a:lnTo>
                    <a:pt x="10283" y="1540"/>
                  </a:lnTo>
                  <a:lnTo>
                    <a:pt x="10478" y="1564"/>
                  </a:lnTo>
                  <a:lnTo>
                    <a:pt x="10942" y="1564"/>
                  </a:lnTo>
                  <a:lnTo>
                    <a:pt x="11138" y="1540"/>
                  </a:lnTo>
                  <a:lnTo>
                    <a:pt x="11333" y="1515"/>
                  </a:lnTo>
                  <a:lnTo>
                    <a:pt x="11480" y="1466"/>
                  </a:lnTo>
                  <a:lnTo>
                    <a:pt x="11748" y="1344"/>
                  </a:lnTo>
                  <a:lnTo>
                    <a:pt x="11993" y="1222"/>
                  </a:lnTo>
                  <a:lnTo>
                    <a:pt x="12139" y="1124"/>
                  </a:lnTo>
                  <a:lnTo>
                    <a:pt x="12310" y="1051"/>
                  </a:lnTo>
                  <a:lnTo>
                    <a:pt x="12506" y="1002"/>
                  </a:lnTo>
                  <a:lnTo>
                    <a:pt x="12774" y="978"/>
                  </a:lnTo>
                  <a:lnTo>
                    <a:pt x="13018" y="1002"/>
                  </a:lnTo>
                  <a:lnTo>
                    <a:pt x="13214" y="1051"/>
                  </a:lnTo>
                  <a:lnTo>
                    <a:pt x="13385" y="1124"/>
                  </a:lnTo>
                  <a:lnTo>
                    <a:pt x="13556" y="1222"/>
                  </a:lnTo>
                  <a:lnTo>
                    <a:pt x="13776" y="1344"/>
                  </a:lnTo>
                  <a:lnTo>
                    <a:pt x="14044" y="1466"/>
                  </a:lnTo>
                  <a:lnTo>
                    <a:pt x="14215" y="1515"/>
                  </a:lnTo>
                  <a:lnTo>
                    <a:pt x="14386" y="1540"/>
                  </a:lnTo>
                  <a:lnTo>
                    <a:pt x="14581" y="1564"/>
                  </a:lnTo>
                  <a:lnTo>
                    <a:pt x="15046" y="1564"/>
                  </a:lnTo>
                  <a:lnTo>
                    <a:pt x="15241" y="1540"/>
                  </a:lnTo>
                  <a:lnTo>
                    <a:pt x="15412" y="1515"/>
                  </a:lnTo>
                  <a:lnTo>
                    <a:pt x="15583" y="1466"/>
                  </a:lnTo>
                  <a:lnTo>
                    <a:pt x="15851" y="1344"/>
                  </a:lnTo>
                  <a:lnTo>
                    <a:pt x="16071" y="1222"/>
                  </a:lnTo>
                  <a:lnTo>
                    <a:pt x="16242" y="1124"/>
                  </a:lnTo>
                  <a:lnTo>
                    <a:pt x="16413" y="1051"/>
                  </a:lnTo>
                  <a:lnTo>
                    <a:pt x="16609" y="1002"/>
                  </a:lnTo>
                  <a:lnTo>
                    <a:pt x="16853" y="978"/>
                  </a:lnTo>
                  <a:lnTo>
                    <a:pt x="16951" y="978"/>
                  </a:lnTo>
                  <a:lnTo>
                    <a:pt x="17048" y="953"/>
                  </a:lnTo>
                  <a:lnTo>
                    <a:pt x="17121" y="905"/>
                  </a:lnTo>
                  <a:lnTo>
                    <a:pt x="17195" y="856"/>
                  </a:lnTo>
                  <a:lnTo>
                    <a:pt x="17268" y="783"/>
                  </a:lnTo>
                  <a:lnTo>
                    <a:pt x="17317" y="685"/>
                  </a:lnTo>
                  <a:lnTo>
                    <a:pt x="17341" y="612"/>
                  </a:lnTo>
                  <a:lnTo>
                    <a:pt x="17341" y="489"/>
                  </a:lnTo>
                  <a:lnTo>
                    <a:pt x="17341" y="392"/>
                  </a:lnTo>
                  <a:lnTo>
                    <a:pt x="17317" y="318"/>
                  </a:lnTo>
                  <a:lnTo>
                    <a:pt x="17268" y="221"/>
                  </a:lnTo>
                  <a:lnTo>
                    <a:pt x="17195" y="148"/>
                  </a:lnTo>
                  <a:lnTo>
                    <a:pt x="17121" y="99"/>
                  </a:lnTo>
                  <a:lnTo>
                    <a:pt x="17048" y="50"/>
                  </a:lnTo>
                  <a:lnTo>
                    <a:pt x="16951" y="25"/>
                  </a:lnTo>
                  <a:lnTo>
                    <a:pt x="16853" y="1"/>
                  </a:lnTo>
                  <a:lnTo>
                    <a:pt x="16633" y="25"/>
                  </a:lnTo>
                  <a:lnTo>
                    <a:pt x="16438" y="50"/>
                  </a:lnTo>
                  <a:lnTo>
                    <a:pt x="16242" y="74"/>
                  </a:lnTo>
                  <a:lnTo>
                    <a:pt x="16096" y="123"/>
                  </a:lnTo>
                  <a:lnTo>
                    <a:pt x="15827" y="245"/>
                  </a:lnTo>
                  <a:lnTo>
                    <a:pt x="15583" y="367"/>
                  </a:lnTo>
                  <a:lnTo>
                    <a:pt x="15436" y="465"/>
                  </a:lnTo>
                  <a:lnTo>
                    <a:pt x="15265" y="538"/>
                  </a:lnTo>
                  <a:lnTo>
                    <a:pt x="15070" y="587"/>
                  </a:lnTo>
                  <a:lnTo>
                    <a:pt x="14557" y="587"/>
                  </a:lnTo>
                  <a:lnTo>
                    <a:pt x="14362" y="538"/>
                  </a:lnTo>
                  <a:lnTo>
                    <a:pt x="14191" y="465"/>
                  </a:lnTo>
                  <a:lnTo>
                    <a:pt x="14020" y="367"/>
                  </a:lnTo>
                  <a:lnTo>
                    <a:pt x="13800" y="245"/>
                  </a:lnTo>
                  <a:lnTo>
                    <a:pt x="13531" y="123"/>
                  </a:lnTo>
                  <a:lnTo>
                    <a:pt x="13385" y="74"/>
                  </a:lnTo>
                  <a:lnTo>
                    <a:pt x="13189" y="50"/>
                  </a:lnTo>
                  <a:lnTo>
                    <a:pt x="12994" y="25"/>
                  </a:lnTo>
                  <a:lnTo>
                    <a:pt x="12774" y="1"/>
                  </a:lnTo>
                  <a:lnTo>
                    <a:pt x="12530" y="25"/>
                  </a:lnTo>
                  <a:lnTo>
                    <a:pt x="12335" y="50"/>
                  </a:lnTo>
                  <a:lnTo>
                    <a:pt x="12164" y="74"/>
                  </a:lnTo>
                  <a:lnTo>
                    <a:pt x="11993" y="123"/>
                  </a:lnTo>
                  <a:lnTo>
                    <a:pt x="11724" y="245"/>
                  </a:lnTo>
                  <a:lnTo>
                    <a:pt x="11504" y="367"/>
                  </a:lnTo>
                  <a:lnTo>
                    <a:pt x="11333" y="465"/>
                  </a:lnTo>
                  <a:lnTo>
                    <a:pt x="11162" y="538"/>
                  </a:lnTo>
                  <a:lnTo>
                    <a:pt x="10967" y="587"/>
                  </a:lnTo>
                  <a:lnTo>
                    <a:pt x="10478" y="587"/>
                  </a:lnTo>
                  <a:lnTo>
                    <a:pt x="10283" y="538"/>
                  </a:lnTo>
                  <a:lnTo>
                    <a:pt x="10112" y="465"/>
                  </a:lnTo>
                  <a:lnTo>
                    <a:pt x="9941" y="367"/>
                  </a:lnTo>
                  <a:lnTo>
                    <a:pt x="9721" y="245"/>
                  </a:lnTo>
                  <a:lnTo>
                    <a:pt x="9428" y="123"/>
                  </a:lnTo>
                  <a:lnTo>
                    <a:pt x="9282" y="74"/>
                  </a:lnTo>
                  <a:lnTo>
                    <a:pt x="9111" y="50"/>
                  </a:lnTo>
                  <a:lnTo>
                    <a:pt x="8891" y="25"/>
                  </a:lnTo>
                  <a:lnTo>
                    <a:pt x="8671" y="1"/>
                  </a:lnTo>
                  <a:lnTo>
                    <a:pt x="8451" y="25"/>
                  </a:lnTo>
                  <a:lnTo>
                    <a:pt x="8231" y="50"/>
                  </a:lnTo>
                  <a:lnTo>
                    <a:pt x="8061" y="74"/>
                  </a:lnTo>
                  <a:lnTo>
                    <a:pt x="7890" y="123"/>
                  </a:lnTo>
                  <a:lnTo>
                    <a:pt x="7621" y="245"/>
                  </a:lnTo>
                  <a:lnTo>
                    <a:pt x="7401" y="367"/>
                  </a:lnTo>
                  <a:lnTo>
                    <a:pt x="7230" y="465"/>
                  </a:lnTo>
                  <a:lnTo>
                    <a:pt x="7059" y="538"/>
                  </a:lnTo>
                  <a:lnTo>
                    <a:pt x="6864" y="587"/>
                  </a:lnTo>
                  <a:lnTo>
                    <a:pt x="6375" y="587"/>
                  </a:lnTo>
                  <a:lnTo>
                    <a:pt x="6180" y="538"/>
                  </a:lnTo>
                  <a:lnTo>
                    <a:pt x="6009" y="465"/>
                  </a:lnTo>
                  <a:lnTo>
                    <a:pt x="5838" y="367"/>
                  </a:lnTo>
                  <a:lnTo>
                    <a:pt x="5618" y="245"/>
                  </a:lnTo>
                  <a:lnTo>
                    <a:pt x="5350" y="123"/>
                  </a:lnTo>
                  <a:lnTo>
                    <a:pt x="5179" y="74"/>
                  </a:lnTo>
                  <a:lnTo>
                    <a:pt x="5008" y="50"/>
                  </a:lnTo>
                  <a:lnTo>
                    <a:pt x="4812" y="25"/>
                  </a:lnTo>
                  <a:lnTo>
                    <a:pt x="4568" y="1"/>
                  </a:lnTo>
                  <a:lnTo>
                    <a:pt x="4348" y="25"/>
                  </a:lnTo>
                  <a:lnTo>
                    <a:pt x="4153" y="50"/>
                  </a:lnTo>
                  <a:lnTo>
                    <a:pt x="3957" y="74"/>
                  </a:lnTo>
                  <a:lnTo>
                    <a:pt x="3811" y="123"/>
                  </a:lnTo>
                  <a:lnTo>
                    <a:pt x="3542" y="245"/>
                  </a:lnTo>
                  <a:lnTo>
                    <a:pt x="3298" y="367"/>
                  </a:lnTo>
                  <a:lnTo>
                    <a:pt x="3152" y="465"/>
                  </a:lnTo>
                  <a:lnTo>
                    <a:pt x="2981" y="538"/>
                  </a:lnTo>
                  <a:lnTo>
                    <a:pt x="2785" y="587"/>
                  </a:lnTo>
                  <a:lnTo>
                    <a:pt x="2272" y="587"/>
                  </a:lnTo>
                  <a:lnTo>
                    <a:pt x="2077" y="538"/>
                  </a:lnTo>
                  <a:lnTo>
                    <a:pt x="1906" y="465"/>
                  </a:lnTo>
                  <a:lnTo>
                    <a:pt x="1759" y="367"/>
                  </a:lnTo>
                  <a:lnTo>
                    <a:pt x="1515" y="245"/>
                  </a:lnTo>
                  <a:lnTo>
                    <a:pt x="1247" y="123"/>
                  </a:lnTo>
                  <a:lnTo>
                    <a:pt x="1100" y="74"/>
                  </a:lnTo>
                  <a:lnTo>
                    <a:pt x="905" y="50"/>
                  </a:lnTo>
                  <a:lnTo>
                    <a:pt x="709" y="25"/>
                  </a:lnTo>
                  <a:lnTo>
                    <a:pt x="489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4634;p39">
              <a:extLst>
                <a:ext uri="{FF2B5EF4-FFF2-40B4-BE49-F238E27FC236}">
                  <a16:creationId xmlns:a16="http://schemas.microsoft.com/office/drawing/2014/main" xmlns="" id="{2B849CA2-43E1-B142-BEBF-301610304095}"/>
                </a:ext>
              </a:extLst>
            </p:cNvPr>
            <p:cNvSpPr/>
            <p:nvPr/>
          </p:nvSpPr>
          <p:spPr>
            <a:xfrm>
              <a:off x="6642425" y="4736225"/>
              <a:ext cx="433550" cy="39100"/>
            </a:xfrm>
            <a:custGeom>
              <a:avLst/>
              <a:gdLst/>
              <a:ahLst/>
              <a:cxnLst/>
              <a:rect l="l" t="t" r="r" b="b"/>
              <a:pathLst>
                <a:path w="17342" h="1564" extrusionOk="0">
                  <a:moveTo>
                    <a:pt x="489" y="1"/>
                  </a:moveTo>
                  <a:lnTo>
                    <a:pt x="392" y="25"/>
                  </a:lnTo>
                  <a:lnTo>
                    <a:pt x="294" y="50"/>
                  </a:lnTo>
                  <a:lnTo>
                    <a:pt x="221" y="99"/>
                  </a:lnTo>
                  <a:lnTo>
                    <a:pt x="147" y="147"/>
                  </a:lnTo>
                  <a:lnTo>
                    <a:pt x="74" y="221"/>
                  </a:lnTo>
                  <a:lnTo>
                    <a:pt x="25" y="318"/>
                  </a:lnTo>
                  <a:lnTo>
                    <a:pt x="1" y="392"/>
                  </a:lnTo>
                  <a:lnTo>
                    <a:pt x="1" y="489"/>
                  </a:lnTo>
                  <a:lnTo>
                    <a:pt x="1" y="611"/>
                  </a:lnTo>
                  <a:lnTo>
                    <a:pt x="25" y="685"/>
                  </a:lnTo>
                  <a:lnTo>
                    <a:pt x="74" y="782"/>
                  </a:lnTo>
                  <a:lnTo>
                    <a:pt x="147" y="856"/>
                  </a:lnTo>
                  <a:lnTo>
                    <a:pt x="221" y="904"/>
                  </a:lnTo>
                  <a:lnTo>
                    <a:pt x="294" y="953"/>
                  </a:lnTo>
                  <a:lnTo>
                    <a:pt x="392" y="978"/>
                  </a:lnTo>
                  <a:lnTo>
                    <a:pt x="489" y="978"/>
                  </a:lnTo>
                  <a:lnTo>
                    <a:pt x="734" y="1002"/>
                  </a:lnTo>
                  <a:lnTo>
                    <a:pt x="929" y="1051"/>
                  </a:lnTo>
                  <a:lnTo>
                    <a:pt x="1100" y="1124"/>
                  </a:lnTo>
                  <a:lnTo>
                    <a:pt x="1271" y="1222"/>
                  </a:lnTo>
                  <a:lnTo>
                    <a:pt x="1491" y="1344"/>
                  </a:lnTo>
                  <a:lnTo>
                    <a:pt x="1759" y="1466"/>
                  </a:lnTo>
                  <a:lnTo>
                    <a:pt x="1930" y="1515"/>
                  </a:lnTo>
                  <a:lnTo>
                    <a:pt x="2101" y="1539"/>
                  </a:lnTo>
                  <a:lnTo>
                    <a:pt x="2297" y="1564"/>
                  </a:lnTo>
                  <a:lnTo>
                    <a:pt x="2761" y="1564"/>
                  </a:lnTo>
                  <a:lnTo>
                    <a:pt x="2956" y="1539"/>
                  </a:lnTo>
                  <a:lnTo>
                    <a:pt x="3127" y="1515"/>
                  </a:lnTo>
                  <a:lnTo>
                    <a:pt x="3298" y="1466"/>
                  </a:lnTo>
                  <a:lnTo>
                    <a:pt x="3567" y="1344"/>
                  </a:lnTo>
                  <a:lnTo>
                    <a:pt x="3787" y="1222"/>
                  </a:lnTo>
                  <a:lnTo>
                    <a:pt x="3957" y="1124"/>
                  </a:lnTo>
                  <a:lnTo>
                    <a:pt x="4128" y="1051"/>
                  </a:lnTo>
                  <a:lnTo>
                    <a:pt x="4324" y="1002"/>
                  </a:lnTo>
                  <a:lnTo>
                    <a:pt x="4568" y="978"/>
                  </a:lnTo>
                  <a:lnTo>
                    <a:pt x="4837" y="1002"/>
                  </a:lnTo>
                  <a:lnTo>
                    <a:pt x="5032" y="1051"/>
                  </a:lnTo>
                  <a:lnTo>
                    <a:pt x="5179" y="1124"/>
                  </a:lnTo>
                  <a:lnTo>
                    <a:pt x="5350" y="1222"/>
                  </a:lnTo>
                  <a:lnTo>
                    <a:pt x="5594" y="1344"/>
                  </a:lnTo>
                  <a:lnTo>
                    <a:pt x="5862" y="1466"/>
                  </a:lnTo>
                  <a:lnTo>
                    <a:pt x="6009" y="1515"/>
                  </a:lnTo>
                  <a:lnTo>
                    <a:pt x="6204" y="1539"/>
                  </a:lnTo>
                  <a:lnTo>
                    <a:pt x="6400" y="1564"/>
                  </a:lnTo>
                  <a:lnTo>
                    <a:pt x="6839" y="1564"/>
                  </a:lnTo>
                  <a:lnTo>
                    <a:pt x="7059" y="1539"/>
                  </a:lnTo>
                  <a:lnTo>
                    <a:pt x="7230" y="1515"/>
                  </a:lnTo>
                  <a:lnTo>
                    <a:pt x="7401" y="1466"/>
                  </a:lnTo>
                  <a:lnTo>
                    <a:pt x="7670" y="1344"/>
                  </a:lnTo>
                  <a:lnTo>
                    <a:pt x="7890" y="1222"/>
                  </a:lnTo>
                  <a:lnTo>
                    <a:pt x="8061" y="1124"/>
                  </a:lnTo>
                  <a:lnTo>
                    <a:pt x="8231" y="1051"/>
                  </a:lnTo>
                  <a:lnTo>
                    <a:pt x="8427" y="1002"/>
                  </a:lnTo>
                  <a:lnTo>
                    <a:pt x="8671" y="978"/>
                  </a:lnTo>
                  <a:lnTo>
                    <a:pt x="8915" y="1002"/>
                  </a:lnTo>
                  <a:lnTo>
                    <a:pt x="9111" y="1051"/>
                  </a:lnTo>
                  <a:lnTo>
                    <a:pt x="9282" y="1124"/>
                  </a:lnTo>
                  <a:lnTo>
                    <a:pt x="9453" y="1222"/>
                  </a:lnTo>
                  <a:lnTo>
                    <a:pt x="9672" y="1344"/>
                  </a:lnTo>
                  <a:lnTo>
                    <a:pt x="9941" y="1466"/>
                  </a:lnTo>
                  <a:lnTo>
                    <a:pt x="10112" y="1515"/>
                  </a:lnTo>
                  <a:lnTo>
                    <a:pt x="10283" y="1539"/>
                  </a:lnTo>
                  <a:lnTo>
                    <a:pt x="10478" y="1564"/>
                  </a:lnTo>
                  <a:lnTo>
                    <a:pt x="10942" y="1564"/>
                  </a:lnTo>
                  <a:lnTo>
                    <a:pt x="11138" y="1539"/>
                  </a:lnTo>
                  <a:lnTo>
                    <a:pt x="11333" y="1515"/>
                  </a:lnTo>
                  <a:lnTo>
                    <a:pt x="11480" y="1466"/>
                  </a:lnTo>
                  <a:lnTo>
                    <a:pt x="11748" y="1344"/>
                  </a:lnTo>
                  <a:lnTo>
                    <a:pt x="11993" y="1222"/>
                  </a:lnTo>
                  <a:lnTo>
                    <a:pt x="12139" y="1124"/>
                  </a:lnTo>
                  <a:lnTo>
                    <a:pt x="12310" y="1051"/>
                  </a:lnTo>
                  <a:lnTo>
                    <a:pt x="12506" y="1002"/>
                  </a:lnTo>
                  <a:lnTo>
                    <a:pt x="12774" y="978"/>
                  </a:lnTo>
                  <a:lnTo>
                    <a:pt x="13018" y="1002"/>
                  </a:lnTo>
                  <a:lnTo>
                    <a:pt x="13214" y="1051"/>
                  </a:lnTo>
                  <a:lnTo>
                    <a:pt x="13385" y="1124"/>
                  </a:lnTo>
                  <a:lnTo>
                    <a:pt x="13556" y="1222"/>
                  </a:lnTo>
                  <a:lnTo>
                    <a:pt x="13776" y="1344"/>
                  </a:lnTo>
                  <a:lnTo>
                    <a:pt x="14044" y="1466"/>
                  </a:lnTo>
                  <a:lnTo>
                    <a:pt x="14215" y="1515"/>
                  </a:lnTo>
                  <a:lnTo>
                    <a:pt x="14386" y="1539"/>
                  </a:lnTo>
                  <a:lnTo>
                    <a:pt x="14581" y="1564"/>
                  </a:lnTo>
                  <a:lnTo>
                    <a:pt x="15046" y="1564"/>
                  </a:lnTo>
                  <a:lnTo>
                    <a:pt x="15241" y="1539"/>
                  </a:lnTo>
                  <a:lnTo>
                    <a:pt x="15412" y="1515"/>
                  </a:lnTo>
                  <a:lnTo>
                    <a:pt x="15583" y="1466"/>
                  </a:lnTo>
                  <a:lnTo>
                    <a:pt x="15851" y="1344"/>
                  </a:lnTo>
                  <a:lnTo>
                    <a:pt x="16071" y="1222"/>
                  </a:lnTo>
                  <a:lnTo>
                    <a:pt x="16242" y="1124"/>
                  </a:lnTo>
                  <a:lnTo>
                    <a:pt x="16413" y="1051"/>
                  </a:lnTo>
                  <a:lnTo>
                    <a:pt x="16609" y="1002"/>
                  </a:lnTo>
                  <a:lnTo>
                    <a:pt x="16853" y="978"/>
                  </a:lnTo>
                  <a:lnTo>
                    <a:pt x="16951" y="978"/>
                  </a:lnTo>
                  <a:lnTo>
                    <a:pt x="17048" y="953"/>
                  </a:lnTo>
                  <a:lnTo>
                    <a:pt x="17121" y="904"/>
                  </a:lnTo>
                  <a:lnTo>
                    <a:pt x="17195" y="856"/>
                  </a:lnTo>
                  <a:lnTo>
                    <a:pt x="17268" y="782"/>
                  </a:lnTo>
                  <a:lnTo>
                    <a:pt x="17317" y="685"/>
                  </a:lnTo>
                  <a:lnTo>
                    <a:pt x="17341" y="611"/>
                  </a:lnTo>
                  <a:lnTo>
                    <a:pt x="17341" y="489"/>
                  </a:lnTo>
                  <a:lnTo>
                    <a:pt x="17341" y="392"/>
                  </a:lnTo>
                  <a:lnTo>
                    <a:pt x="17317" y="318"/>
                  </a:lnTo>
                  <a:lnTo>
                    <a:pt x="17268" y="221"/>
                  </a:lnTo>
                  <a:lnTo>
                    <a:pt x="17195" y="147"/>
                  </a:lnTo>
                  <a:lnTo>
                    <a:pt x="17121" y="99"/>
                  </a:lnTo>
                  <a:lnTo>
                    <a:pt x="17048" y="50"/>
                  </a:lnTo>
                  <a:lnTo>
                    <a:pt x="16951" y="25"/>
                  </a:lnTo>
                  <a:lnTo>
                    <a:pt x="16853" y="1"/>
                  </a:lnTo>
                  <a:lnTo>
                    <a:pt x="16633" y="25"/>
                  </a:lnTo>
                  <a:lnTo>
                    <a:pt x="16438" y="50"/>
                  </a:lnTo>
                  <a:lnTo>
                    <a:pt x="16242" y="74"/>
                  </a:lnTo>
                  <a:lnTo>
                    <a:pt x="16096" y="123"/>
                  </a:lnTo>
                  <a:lnTo>
                    <a:pt x="15827" y="245"/>
                  </a:lnTo>
                  <a:lnTo>
                    <a:pt x="15583" y="367"/>
                  </a:lnTo>
                  <a:lnTo>
                    <a:pt x="15436" y="465"/>
                  </a:lnTo>
                  <a:lnTo>
                    <a:pt x="15265" y="538"/>
                  </a:lnTo>
                  <a:lnTo>
                    <a:pt x="15070" y="587"/>
                  </a:lnTo>
                  <a:lnTo>
                    <a:pt x="14557" y="587"/>
                  </a:lnTo>
                  <a:lnTo>
                    <a:pt x="14362" y="538"/>
                  </a:lnTo>
                  <a:lnTo>
                    <a:pt x="14191" y="465"/>
                  </a:lnTo>
                  <a:lnTo>
                    <a:pt x="14020" y="367"/>
                  </a:lnTo>
                  <a:lnTo>
                    <a:pt x="13800" y="245"/>
                  </a:lnTo>
                  <a:lnTo>
                    <a:pt x="13531" y="123"/>
                  </a:lnTo>
                  <a:lnTo>
                    <a:pt x="13385" y="74"/>
                  </a:lnTo>
                  <a:lnTo>
                    <a:pt x="13189" y="50"/>
                  </a:lnTo>
                  <a:lnTo>
                    <a:pt x="12994" y="25"/>
                  </a:lnTo>
                  <a:lnTo>
                    <a:pt x="12774" y="1"/>
                  </a:lnTo>
                  <a:lnTo>
                    <a:pt x="12530" y="25"/>
                  </a:lnTo>
                  <a:lnTo>
                    <a:pt x="12335" y="50"/>
                  </a:lnTo>
                  <a:lnTo>
                    <a:pt x="12164" y="74"/>
                  </a:lnTo>
                  <a:lnTo>
                    <a:pt x="11993" y="123"/>
                  </a:lnTo>
                  <a:lnTo>
                    <a:pt x="11724" y="245"/>
                  </a:lnTo>
                  <a:lnTo>
                    <a:pt x="11504" y="367"/>
                  </a:lnTo>
                  <a:lnTo>
                    <a:pt x="11333" y="465"/>
                  </a:lnTo>
                  <a:lnTo>
                    <a:pt x="11162" y="538"/>
                  </a:lnTo>
                  <a:lnTo>
                    <a:pt x="10967" y="587"/>
                  </a:lnTo>
                  <a:lnTo>
                    <a:pt x="10478" y="587"/>
                  </a:lnTo>
                  <a:lnTo>
                    <a:pt x="10283" y="538"/>
                  </a:lnTo>
                  <a:lnTo>
                    <a:pt x="10112" y="465"/>
                  </a:lnTo>
                  <a:lnTo>
                    <a:pt x="9941" y="367"/>
                  </a:lnTo>
                  <a:lnTo>
                    <a:pt x="9721" y="245"/>
                  </a:lnTo>
                  <a:lnTo>
                    <a:pt x="9428" y="123"/>
                  </a:lnTo>
                  <a:lnTo>
                    <a:pt x="9282" y="74"/>
                  </a:lnTo>
                  <a:lnTo>
                    <a:pt x="9111" y="50"/>
                  </a:lnTo>
                  <a:lnTo>
                    <a:pt x="8891" y="25"/>
                  </a:lnTo>
                  <a:lnTo>
                    <a:pt x="8671" y="1"/>
                  </a:lnTo>
                  <a:lnTo>
                    <a:pt x="8451" y="25"/>
                  </a:lnTo>
                  <a:lnTo>
                    <a:pt x="8231" y="50"/>
                  </a:lnTo>
                  <a:lnTo>
                    <a:pt x="8061" y="74"/>
                  </a:lnTo>
                  <a:lnTo>
                    <a:pt x="7890" y="123"/>
                  </a:lnTo>
                  <a:lnTo>
                    <a:pt x="7621" y="245"/>
                  </a:lnTo>
                  <a:lnTo>
                    <a:pt x="7401" y="367"/>
                  </a:lnTo>
                  <a:lnTo>
                    <a:pt x="7230" y="465"/>
                  </a:lnTo>
                  <a:lnTo>
                    <a:pt x="7059" y="538"/>
                  </a:lnTo>
                  <a:lnTo>
                    <a:pt x="6864" y="587"/>
                  </a:lnTo>
                  <a:lnTo>
                    <a:pt x="6375" y="587"/>
                  </a:lnTo>
                  <a:lnTo>
                    <a:pt x="6180" y="538"/>
                  </a:lnTo>
                  <a:lnTo>
                    <a:pt x="6009" y="465"/>
                  </a:lnTo>
                  <a:lnTo>
                    <a:pt x="5838" y="367"/>
                  </a:lnTo>
                  <a:lnTo>
                    <a:pt x="5618" y="245"/>
                  </a:lnTo>
                  <a:lnTo>
                    <a:pt x="5350" y="123"/>
                  </a:lnTo>
                  <a:lnTo>
                    <a:pt x="5179" y="74"/>
                  </a:lnTo>
                  <a:lnTo>
                    <a:pt x="5008" y="50"/>
                  </a:lnTo>
                  <a:lnTo>
                    <a:pt x="4812" y="25"/>
                  </a:lnTo>
                  <a:lnTo>
                    <a:pt x="4568" y="1"/>
                  </a:lnTo>
                  <a:lnTo>
                    <a:pt x="4348" y="25"/>
                  </a:lnTo>
                  <a:lnTo>
                    <a:pt x="4153" y="50"/>
                  </a:lnTo>
                  <a:lnTo>
                    <a:pt x="3957" y="74"/>
                  </a:lnTo>
                  <a:lnTo>
                    <a:pt x="3811" y="123"/>
                  </a:lnTo>
                  <a:lnTo>
                    <a:pt x="3542" y="245"/>
                  </a:lnTo>
                  <a:lnTo>
                    <a:pt x="3298" y="367"/>
                  </a:lnTo>
                  <a:lnTo>
                    <a:pt x="3152" y="465"/>
                  </a:lnTo>
                  <a:lnTo>
                    <a:pt x="2981" y="538"/>
                  </a:lnTo>
                  <a:lnTo>
                    <a:pt x="2785" y="587"/>
                  </a:lnTo>
                  <a:lnTo>
                    <a:pt x="2272" y="587"/>
                  </a:lnTo>
                  <a:lnTo>
                    <a:pt x="2077" y="538"/>
                  </a:lnTo>
                  <a:lnTo>
                    <a:pt x="1906" y="465"/>
                  </a:lnTo>
                  <a:lnTo>
                    <a:pt x="1759" y="367"/>
                  </a:lnTo>
                  <a:lnTo>
                    <a:pt x="1515" y="245"/>
                  </a:lnTo>
                  <a:lnTo>
                    <a:pt x="1247" y="123"/>
                  </a:lnTo>
                  <a:lnTo>
                    <a:pt x="1100" y="74"/>
                  </a:lnTo>
                  <a:lnTo>
                    <a:pt x="905" y="50"/>
                  </a:lnTo>
                  <a:lnTo>
                    <a:pt x="709" y="25"/>
                  </a:lnTo>
                  <a:lnTo>
                    <a:pt x="489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4635;p39">
              <a:extLst>
                <a:ext uri="{FF2B5EF4-FFF2-40B4-BE49-F238E27FC236}">
                  <a16:creationId xmlns:a16="http://schemas.microsoft.com/office/drawing/2014/main" xmlns="" id="{7B217274-438D-E04E-8100-435EE38B33EB}"/>
                </a:ext>
              </a:extLst>
            </p:cNvPr>
            <p:cNvSpPr/>
            <p:nvPr/>
          </p:nvSpPr>
          <p:spPr>
            <a:xfrm>
              <a:off x="6684575" y="4312500"/>
              <a:ext cx="349875" cy="377350"/>
            </a:xfrm>
            <a:custGeom>
              <a:avLst/>
              <a:gdLst/>
              <a:ahLst/>
              <a:cxnLst/>
              <a:rect l="l" t="t" r="r" b="b"/>
              <a:pathLst>
                <a:path w="13995" h="15094" extrusionOk="0">
                  <a:moveTo>
                    <a:pt x="5691" y="5740"/>
                  </a:moveTo>
                  <a:lnTo>
                    <a:pt x="5764" y="5764"/>
                  </a:lnTo>
                  <a:lnTo>
                    <a:pt x="5813" y="5837"/>
                  </a:lnTo>
                  <a:lnTo>
                    <a:pt x="5862" y="5886"/>
                  </a:lnTo>
                  <a:lnTo>
                    <a:pt x="5935" y="6082"/>
                  </a:lnTo>
                  <a:lnTo>
                    <a:pt x="5959" y="6301"/>
                  </a:lnTo>
                  <a:lnTo>
                    <a:pt x="5935" y="6521"/>
                  </a:lnTo>
                  <a:lnTo>
                    <a:pt x="5862" y="6692"/>
                  </a:lnTo>
                  <a:lnTo>
                    <a:pt x="5813" y="6765"/>
                  </a:lnTo>
                  <a:lnTo>
                    <a:pt x="5764" y="6814"/>
                  </a:lnTo>
                  <a:lnTo>
                    <a:pt x="5691" y="6839"/>
                  </a:lnTo>
                  <a:lnTo>
                    <a:pt x="5642" y="6863"/>
                  </a:lnTo>
                  <a:lnTo>
                    <a:pt x="5569" y="6839"/>
                  </a:lnTo>
                  <a:lnTo>
                    <a:pt x="5520" y="6814"/>
                  </a:lnTo>
                  <a:lnTo>
                    <a:pt x="5446" y="6765"/>
                  </a:lnTo>
                  <a:lnTo>
                    <a:pt x="5398" y="6692"/>
                  </a:lnTo>
                  <a:lnTo>
                    <a:pt x="5349" y="6521"/>
                  </a:lnTo>
                  <a:lnTo>
                    <a:pt x="5324" y="6301"/>
                  </a:lnTo>
                  <a:lnTo>
                    <a:pt x="5349" y="6082"/>
                  </a:lnTo>
                  <a:lnTo>
                    <a:pt x="5398" y="5886"/>
                  </a:lnTo>
                  <a:lnTo>
                    <a:pt x="5446" y="5837"/>
                  </a:lnTo>
                  <a:lnTo>
                    <a:pt x="5520" y="5764"/>
                  </a:lnTo>
                  <a:lnTo>
                    <a:pt x="5569" y="5740"/>
                  </a:lnTo>
                  <a:close/>
                  <a:moveTo>
                    <a:pt x="8402" y="5740"/>
                  </a:moveTo>
                  <a:lnTo>
                    <a:pt x="8475" y="5764"/>
                  </a:lnTo>
                  <a:lnTo>
                    <a:pt x="8524" y="5837"/>
                  </a:lnTo>
                  <a:lnTo>
                    <a:pt x="8573" y="5886"/>
                  </a:lnTo>
                  <a:lnTo>
                    <a:pt x="8621" y="6082"/>
                  </a:lnTo>
                  <a:lnTo>
                    <a:pt x="8646" y="6301"/>
                  </a:lnTo>
                  <a:lnTo>
                    <a:pt x="8621" y="6521"/>
                  </a:lnTo>
                  <a:lnTo>
                    <a:pt x="8573" y="6692"/>
                  </a:lnTo>
                  <a:lnTo>
                    <a:pt x="8524" y="6765"/>
                  </a:lnTo>
                  <a:lnTo>
                    <a:pt x="8475" y="6814"/>
                  </a:lnTo>
                  <a:lnTo>
                    <a:pt x="8402" y="6839"/>
                  </a:lnTo>
                  <a:lnTo>
                    <a:pt x="8328" y="6863"/>
                  </a:lnTo>
                  <a:lnTo>
                    <a:pt x="8280" y="6839"/>
                  </a:lnTo>
                  <a:lnTo>
                    <a:pt x="8206" y="6814"/>
                  </a:lnTo>
                  <a:lnTo>
                    <a:pt x="8157" y="6765"/>
                  </a:lnTo>
                  <a:lnTo>
                    <a:pt x="8109" y="6692"/>
                  </a:lnTo>
                  <a:lnTo>
                    <a:pt x="8035" y="6521"/>
                  </a:lnTo>
                  <a:lnTo>
                    <a:pt x="8011" y="6301"/>
                  </a:lnTo>
                  <a:lnTo>
                    <a:pt x="8035" y="6082"/>
                  </a:lnTo>
                  <a:lnTo>
                    <a:pt x="8109" y="5886"/>
                  </a:lnTo>
                  <a:lnTo>
                    <a:pt x="8157" y="5837"/>
                  </a:lnTo>
                  <a:lnTo>
                    <a:pt x="8206" y="5764"/>
                  </a:lnTo>
                  <a:lnTo>
                    <a:pt x="8280" y="5740"/>
                  </a:lnTo>
                  <a:close/>
                  <a:moveTo>
                    <a:pt x="9867" y="2931"/>
                  </a:moveTo>
                  <a:lnTo>
                    <a:pt x="9867" y="4421"/>
                  </a:lnTo>
                  <a:lnTo>
                    <a:pt x="11552" y="4421"/>
                  </a:lnTo>
                  <a:lnTo>
                    <a:pt x="11552" y="6033"/>
                  </a:lnTo>
                  <a:lnTo>
                    <a:pt x="7229" y="4225"/>
                  </a:lnTo>
                  <a:lnTo>
                    <a:pt x="7229" y="9867"/>
                  </a:lnTo>
                  <a:lnTo>
                    <a:pt x="7205" y="9965"/>
                  </a:lnTo>
                  <a:lnTo>
                    <a:pt x="7156" y="10063"/>
                  </a:lnTo>
                  <a:lnTo>
                    <a:pt x="7083" y="10111"/>
                  </a:lnTo>
                  <a:lnTo>
                    <a:pt x="6887" y="10111"/>
                  </a:lnTo>
                  <a:lnTo>
                    <a:pt x="6814" y="10063"/>
                  </a:lnTo>
                  <a:lnTo>
                    <a:pt x="6765" y="9965"/>
                  </a:lnTo>
                  <a:lnTo>
                    <a:pt x="6741" y="9867"/>
                  </a:lnTo>
                  <a:lnTo>
                    <a:pt x="6741" y="4225"/>
                  </a:lnTo>
                  <a:lnTo>
                    <a:pt x="2418" y="6033"/>
                  </a:lnTo>
                  <a:lnTo>
                    <a:pt x="2418" y="4421"/>
                  </a:lnTo>
                  <a:lnTo>
                    <a:pt x="4103" y="4421"/>
                  </a:lnTo>
                  <a:lnTo>
                    <a:pt x="4103" y="2931"/>
                  </a:lnTo>
                  <a:close/>
                  <a:moveTo>
                    <a:pt x="5520" y="0"/>
                  </a:moveTo>
                  <a:lnTo>
                    <a:pt x="5520" y="2027"/>
                  </a:lnTo>
                  <a:lnTo>
                    <a:pt x="3151" y="2027"/>
                  </a:lnTo>
                  <a:lnTo>
                    <a:pt x="3151" y="3542"/>
                  </a:lnTo>
                  <a:lnTo>
                    <a:pt x="1466" y="3542"/>
                  </a:lnTo>
                  <a:lnTo>
                    <a:pt x="1466" y="6423"/>
                  </a:lnTo>
                  <a:lnTo>
                    <a:pt x="586" y="6765"/>
                  </a:lnTo>
                  <a:lnTo>
                    <a:pt x="415" y="6863"/>
                  </a:lnTo>
                  <a:lnTo>
                    <a:pt x="269" y="6985"/>
                  </a:lnTo>
                  <a:lnTo>
                    <a:pt x="147" y="7132"/>
                  </a:lnTo>
                  <a:lnTo>
                    <a:pt x="49" y="7278"/>
                  </a:lnTo>
                  <a:lnTo>
                    <a:pt x="0" y="7425"/>
                  </a:lnTo>
                  <a:lnTo>
                    <a:pt x="0" y="7596"/>
                  </a:lnTo>
                  <a:lnTo>
                    <a:pt x="0" y="7791"/>
                  </a:lnTo>
                  <a:lnTo>
                    <a:pt x="73" y="7987"/>
                  </a:lnTo>
                  <a:lnTo>
                    <a:pt x="1514" y="11308"/>
                  </a:lnTo>
                  <a:lnTo>
                    <a:pt x="1514" y="14874"/>
                  </a:lnTo>
                  <a:lnTo>
                    <a:pt x="1759" y="14752"/>
                  </a:lnTo>
                  <a:lnTo>
                    <a:pt x="2052" y="14630"/>
                  </a:lnTo>
                  <a:lnTo>
                    <a:pt x="2247" y="14581"/>
                  </a:lnTo>
                  <a:lnTo>
                    <a:pt x="2442" y="14556"/>
                  </a:lnTo>
                  <a:lnTo>
                    <a:pt x="2662" y="14532"/>
                  </a:lnTo>
                  <a:lnTo>
                    <a:pt x="2882" y="14508"/>
                  </a:lnTo>
                  <a:lnTo>
                    <a:pt x="3175" y="14532"/>
                  </a:lnTo>
                  <a:lnTo>
                    <a:pt x="3419" y="14556"/>
                  </a:lnTo>
                  <a:lnTo>
                    <a:pt x="3639" y="14605"/>
                  </a:lnTo>
                  <a:lnTo>
                    <a:pt x="3835" y="14678"/>
                  </a:lnTo>
                  <a:lnTo>
                    <a:pt x="4152" y="14801"/>
                  </a:lnTo>
                  <a:lnTo>
                    <a:pt x="4396" y="14947"/>
                  </a:lnTo>
                  <a:lnTo>
                    <a:pt x="4543" y="15020"/>
                  </a:lnTo>
                  <a:lnTo>
                    <a:pt x="4641" y="15069"/>
                  </a:lnTo>
                  <a:lnTo>
                    <a:pt x="4787" y="15094"/>
                  </a:lnTo>
                  <a:lnTo>
                    <a:pt x="5105" y="15094"/>
                  </a:lnTo>
                  <a:lnTo>
                    <a:pt x="5227" y="15069"/>
                  </a:lnTo>
                  <a:lnTo>
                    <a:pt x="5349" y="15020"/>
                  </a:lnTo>
                  <a:lnTo>
                    <a:pt x="5471" y="14947"/>
                  </a:lnTo>
                  <a:lnTo>
                    <a:pt x="5740" y="14801"/>
                  </a:lnTo>
                  <a:lnTo>
                    <a:pt x="6057" y="14678"/>
                  </a:lnTo>
                  <a:lnTo>
                    <a:pt x="6252" y="14605"/>
                  </a:lnTo>
                  <a:lnTo>
                    <a:pt x="6472" y="14556"/>
                  </a:lnTo>
                  <a:lnTo>
                    <a:pt x="6716" y="14532"/>
                  </a:lnTo>
                  <a:lnTo>
                    <a:pt x="6985" y="14508"/>
                  </a:lnTo>
                  <a:lnTo>
                    <a:pt x="7254" y="14532"/>
                  </a:lnTo>
                  <a:lnTo>
                    <a:pt x="7498" y="14556"/>
                  </a:lnTo>
                  <a:lnTo>
                    <a:pt x="7718" y="14605"/>
                  </a:lnTo>
                  <a:lnTo>
                    <a:pt x="7913" y="14678"/>
                  </a:lnTo>
                  <a:lnTo>
                    <a:pt x="8255" y="14801"/>
                  </a:lnTo>
                  <a:lnTo>
                    <a:pt x="8499" y="14947"/>
                  </a:lnTo>
                  <a:lnTo>
                    <a:pt x="8621" y="15020"/>
                  </a:lnTo>
                  <a:lnTo>
                    <a:pt x="8744" y="15069"/>
                  </a:lnTo>
                  <a:lnTo>
                    <a:pt x="8866" y="15094"/>
                  </a:lnTo>
                  <a:lnTo>
                    <a:pt x="9183" y="15094"/>
                  </a:lnTo>
                  <a:lnTo>
                    <a:pt x="9330" y="15069"/>
                  </a:lnTo>
                  <a:lnTo>
                    <a:pt x="9427" y="15020"/>
                  </a:lnTo>
                  <a:lnTo>
                    <a:pt x="9574" y="14947"/>
                  </a:lnTo>
                  <a:lnTo>
                    <a:pt x="9818" y="14801"/>
                  </a:lnTo>
                  <a:lnTo>
                    <a:pt x="10136" y="14678"/>
                  </a:lnTo>
                  <a:lnTo>
                    <a:pt x="10331" y="14605"/>
                  </a:lnTo>
                  <a:lnTo>
                    <a:pt x="10551" y="14556"/>
                  </a:lnTo>
                  <a:lnTo>
                    <a:pt x="10795" y="14532"/>
                  </a:lnTo>
                  <a:lnTo>
                    <a:pt x="11088" y="14508"/>
                  </a:lnTo>
                  <a:lnTo>
                    <a:pt x="11308" y="14532"/>
                  </a:lnTo>
                  <a:lnTo>
                    <a:pt x="11528" y="14556"/>
                  </a:lnTo>
                  <a:lnTo>
                    <a:pt x="11723" y="14581"/>
                  </a:lnTo>
                  <a:lnTo>
                    <a:pt x="11919" y="14630"/>
                  </a:lnTo>
                  <a:lnTo>
                    <a:pt x="12212" y="14752"/>
                  </a:lnTo>
                  <a:lnTo>
                    <a:pt x="12456" y="14874"/>
                  </a:lnTo>
                  <a:lnTo>
                    <a:pt x="12456" y="11308"/>
                  </a:lnTo>
                  <a:lnTo>
                    <a:pt x="13897" y="7987"/>
                  </a:lnTo>
                  <a:lnTo>
                    <a:pt x="13970" y="7791"/>
                  </a:lnTo>
                  <a:lnTo>
                    <a:pt x="13995" y="7596"/>
                  </a:lnTo>
                  <a:lnTo>
                    <a:pt x="13970" y="7425"/>
                  </a:lnTo>
                  <a:lnTo>
                    <a:pt x="13921" y="7278"/>
                  </a:lnTo>
                  <a:lnTo>
                    <a:pt x="13824" y="7132"/>
                  </a:lnTo>
                  <a:lnTo>
                    <a:pt x="13701" y="6985"/>
                  </a:lnTo>
                  <a:lnTo>
                    <a:pt x="13555" y="6863"/>
                  </a:lnTo>
                  <a:lnTo>
                    <a:pt x="13384" y="6765"/>
                  </a:lnTo>
                  <a:lnTo>
                    <a:pt x="12505" y="6423"/>
                  </a:lnTo>
                  <a:lnTo>
                    <a:pt x="12505" y="3542"/>
                  </a:lnTo>
                  <a:lnTo>
                    <a:pt x="10820" y="3542"/>
                  </a:lnTo>
                  <a:lnTo>
                    <a:pt x="10820" y="2027"/>
                  </a:lnTo>
                  <a:lnTo>
                    <a:pt x="8450" y="2027"/>
                  </a:lnTo>
                  <a:lnTo>
                    <a:pt x="8450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4636;p39">
            <a:extLst>
              <a:ext uri="{FF2B5EF4-FFF2-40B4-BE49-F238E27FC236}">
                <a16:creationId xmlns:a16="http://schemas.microsoft.com/office/drawing/2014/main" xmlns="" id="{C2E1BE1A-F48A-A048-9EFB-CD6F06F0370D}"/>
              </a:ext>
            </a:extLst>
          </p:cNvPr>
          <p:cNvSpPr/>
          <p:nvPr/>
        </p:nvSpPr>
        <p:spPr>
          <a:xfrm>
            <a:off x="3172302" y="5976540"/>
            <a:ext cx="465527" cy="274647"/>
          </a:xfrm>
          <a:custGeom>
            <a:avLst/>
            <a:gdLst/>
            <a:ahLst/>
            <a:cxnLst/>
            <a:rect l="l" t="t" r="r" b="b"/>
            <a:pathLst>
              <a:path w="22274" h="13141" extrusionOk="0">
                <a:moveTo>
                  <a:pt x="14532" y="3786"/>
                </a:moveTo>
                <a:lnTo>
                  <a:pt x="11747" y="7084"/>
                </a:lnTo>
                <a:lnTo>
                  <a:pt x="11577" y="7035"/>
                </a:lnTo>
                <a:lnTo>
                  <a:pt x="11406" y="6986"/>
                </a:lnTo>
                <a:lnTo>
                  <a:pt x="11235" y="6937"/>
                </a:lnTo>
                <a:lnTo>
                  <a:pt x="10893" y="6937"/>
                </a:lnTo>
                <a:lnTo>
                  <a:pt x="10746" y="6961"/>
                </a:lnTo>
                <a:lnTo>
                  <a:pt x="9207" y="3786"/>
                </a:lnTo>
                <a:close/>
                <a:moveTo>
                  <a:pt x="7034" y="6082"/>
                </a:moveTo>
                <a:lnTo>
                  <a:pt x="7229" y="6302"/>
                </a:lnTo>
                <a:lnTo>
                  <a:pt x="7400" y="6522"/>
                </a:lnTo>
                <a:lnTo>
                  <a:pt x="7571" y="6766"/>
                </a:lnTo>
                <a:lnTo>
                  <a:pt x="7718" y="7010"/>
                </a:lnTo>
                <a:lnTo>
                  <a:pt x="7840" y="7279"/>
                </a:lnTo>
                <a:lnTo>
                  <a:pt x="7937" y="7572"/>
                </a:lnTo>
                <a:lnTo>
                  <a:pt x="8011" y="7841"/>
                </a:lnTo>
                <a:lnTo>
                  <a:pt x="8060" y="8134"/>
                </a:lnTo>
                <a:lnTo>
                  <a:pt x="5422" y="8134"/>
                </a:lnTo>
                <a:lnTo>
                  <a:pt x="7034" y="6082"/>
                </a:lnTo>
                <a:close/>
                <a:moveTo>
                  <a:pt x="8475" y="4275"/>
                </a:moveTo>
                <a:lnTo>
                  <a:pt x="9965" y="7352"/>
                </a:lnTo>
                <a:lnTo>
                  <a:pt x="9769" y="7523"/>
                </a:lnTo>
                <a:lnTo>
                  <a:pt x="9623" y="7743"/>
                </a:lnTo>
                <a:lnTo>
                  <a:pt x="9525" y="7963"/>
                </a:lnTo>
                <a:lnTo>
                  <a:pt x="9427" y="8183"/>
                </a:lnTo>
                <a:lnTo>
                  <a:pt x="9061" y="8183"/>
                </a:lnTo>
                <a:lnTo>
                  <a:pt x="8988" y="7767"/>
                </a:lnTo>
                <a:lnTo>
                  <a:pt x="8890" y="7377"/>
                </a:lnTo>
                <a:lnTo>
                  <a:pt x="8768" y="6986"/>
                </a:lnTo>
                <a:lnTo>
                  <a:pt x="8597" y="6619"/>
                </a:lnTo>
                <a:lnTo>
                  <a:pt x="8402" y="6253"/>
                </a:lnTo>
                <a:lnTo>
                  <a:pt x="8182" y="5936"/>
                </a:lnTo>
                <a:lnTo>
                  <a:pt x="7937" y="5618"/>
                </a:lnTo>
                <a:lnTo>
                  <a:pt x="7644" y="5325"/>
                </a:lnTo>
                <a:lnTo>
                  <a:pt x="8475" y="4275"/>
                </a:lnTo>
                <a:close/>
                <a:moveTo>
                  <a:pt x="11161" y="8012"/>
                </a:moveTo>
                <a:lnTo>
                  <a:pt x="11259" y="8060"/>
                </a:lnTo>
                <a:lnTo>
                  <a:pt x="11381" y="8109"/>
                </a:lnTo>
                <a:lnTo>
                  <a:pt x="11454" y="8183"/>
                </a:lnTo>
                <a:lnTo>
                  <a:pt x="11528" y="8280"/>
                </a:lnTo>
                <a:lnTo>
                  <a:pt x="11577" y="8378"/>
                </a:lnTo>
                <a:lnTo>
                  <a:pt x="11625" y="8476"/>
                </a:lnTo>
                <a:lnTo>
                  <a:pt x="11625" y="8598"/>
                </a:lnTo>
                <a:lnTo>
                  <a:pt x="11625" y="8695"/>
                </a:lnTo>
                <a:lnTo>
                  <a:pt x="11577" y="8818"/>
                </a:lnTo>
                <a:lnTo>
                  <a:pt x="11528" y="8915"/>
                </a:lnTo>
                <a:lnTo>
                  <a:pt x="11454" y="9013"/>
                </a:lnTo>
                <a:lnTo>
                  <a:pt x="11381" y="9062"/>
                </a:lnTo>
                <a:lnTo>
                  <a:pt x="11259" y="9135"/>
                </a:lnTo>
                <a:lnTo>
                  <a:pt x="11161" y="9159"/>
                </a:lnTo>
                <a:lnTo>
                  <a:pt x="11039" y="9184"/>
                </a:lnTo>
                <a:lnTo>
                  <a:pt x="10942" y="9159"/>
                </a:lnTo>
                <a:lnTo>
                  <a:pt x="10819" y="9135"/>
                </a:lnTo>
                <a:lnTo>
                  <a:pt x="10722" y="9062"/>
                </a:lnTo>
                <a:lnTo>
                  <a:pt x="10624" y="9013"/>
                </a:lnTo>
                <a:lnTo>
                  <a:pt x="10575" y="8915"/>
                </a:lnTo>
                <a:lnTo>
                  <a:pt x="10502" y="8818"/>
                </a:lnTo>
                <a:lnTo>
                  <a:pt x="10477" y="8695"/>
                </a:lnTo>
                <a:lnTo>
                  <a:pt x="10453" y="8598"/>
                </a:lnTo>
                <a:lnTo>
                  <a:pt x="10477" y="8476"/>
                </a:lnTo>
                <a:lnTo>
                  <a:pt x="10502" y="8378"/>
                </a:lnTo>
                <a:lnTo>
                  <a:pt x="10575" y="8280"/>
                </a:lnTo>
                <a:lnTo>
                  <a:pt x="10624" y="8183"/>
                </a:lnTo>
                <a:lnTo>
                  <a:pt x="10722" y="8109"/>
                </a:lnTo>
                <a:lnTo>
                  <a:pt x="10819" y="8060"/>
                </a:lnTo>
                <a:lnTo>
                  <a:pt x="10942" y="8012"/>
                </a:lnTo>
                <a:close/>
                <a:moveTo>
                  <a:pt x="4811" y="5081"/>
                </a:moveTo>
                <a:lnTo>
                  <a:pt x="5056" y="5105"/>
                </a:lnTo>
                <a:lnTo>
                  <a:pt x="5275" y="5154"/>
                </a:lnTo>
                <a:lnTo>
                  <a:pt x="5520" y="5203"/>
                </a:lnTo>
                <a:lnTo>
                  <a:pt x="5739" y="5276"/>
                </a:lnTo>
                <a:lnTo>
                  <a:pt x="5959" y="5374"/>
                </a:lnTo>
                <a:lnTo>
                  <a:pt x="6179" y="5472"/>
                </a:lnTo>
                <a:lnTo>
                  <a:pt x="6374" y="5569"/>
                </a:lnTo>
                <a:lnTo>
                  <a:pt x="4640" y="7816"/>
                </a:lnTo>
                <a:lnTo>
                  <a:pt x="4396" y="7816"/>
                </a:lnTo>
                <a:lnTo>
                  <a:pt x="4250" y="7865"/>
                </a:lnTo>
                <a:lnTo>
                  <a:pt x="4127" y="7938"/>
                </a:lnTo>
                <a:lnTo>
                  <a:pt x="4005" y="8036"/>
                </a:lnTo>
                <a:lnTo>
                  <a:pt x="3908" y="8158"/>
                </a:lnTo>
                <a:lnTo>
                  <a:pt x="3834" y="8280"/>
                </a:lnTo>
                <a:lnTo>
                  <a:pt x="3786" y="8427"/>
                </a:lnTo>
                <a:lnTo>
                  <a:pt x="3761" y="8598"/>
                </a:lnTo>
                <a:lnTo>
                  <a:pt x="3786" y="8744"/>
                </a:lnTo>
                <a:lnTo>
                  <a:pt x="3834" y="8891"/>
                </a:lnTo>
                <a:lnTo>
                  <a:pt x="3908" y="9037"/>
                </a:lnTo>
                <a:lnTo>
                  <a:pt x="4005" y="9135"/>
                </a:lnTo>
                <a:lnTo>
                  <a:pt x="4127" y="9233"/>
                </a:lnTo>
                <a:lnTo>
                  <a:pt x="4250" y="9306"/>
                </a:lnTo>
                <a:lnTo>
                  <a:pt x="4396" y="9355"/>
                </a:lnTo>
                <a:lnTo>
                  <a:pt x="4543" y="9379"/>
                </a:lnTo>
                <a:lnTo>
                  <a:pt x="4738" y="9355"/>
                </a:lnTo>
                <a:lnTo>
                  <a:pt x="4933" y="9282"/>
                </a:lnTo>
                <a:lnTo>
                  <a:pt x="5080" y="9159"/>
                </a:lnTo>
                <a:lnTo>
                  <a:pt x="5227" y="9013"/>
                </a:lnTo>
                <a:lnTo>
                  <a:pt x="8060" y="9013"/>
                </a:lnTo>
                <a:lnTo>
                  <a:pt x="8011" y="9330"/>
                </a:lnTo>
                <a:lnTo>
                  <a:pt x="7937" y="9648"/>
                </a:lnTo>
                <a:lnTo>
                  <a:pt x="7815" y="9965"/>
                </a:lnTo>
                <a:lnTo>
                  <a:pt x="7693" y="10259"/>
                </a:lnTo>
                <a:lnTo>
                  <a:pt x="7522" y="10527"/>
                </a:lnTo>
                <a:lnTo>
                  <a:pt x="7351" y="10771"/>
                </a:lnTo>
                <a:lnTo>
                  <a:pt x="7156" y="11016"/>
                </a:lnTo>
                <a:lnTo>
                  <a:pt x="6912" y="11235"/>
                </a:lnTo>
                <a:lnTo>
                  <a:pt x="6667" y="11431"/>
                </a:lnTo>
                <a:lnTo>
                  <a:pt x="6423" y="11626"/>
                </a:lnTo>
                <a:lnTo>
                  <a:pt x="6130" y="11773"/>
                </a:lnTo>
                <a:lnTo>
                  <a:pt x="5837" y="11895"/>
                </a:lnTo>
                <a:lnTo>
                  <a:pt x="5544" y="12017"/>
                </a:lnTo>
                <a:lnTo>
                  <a:pt x="5227" y="12090"/>
                </a:lnTo>
                <a:lnTo>
                  <a:pt x="4885" y="12139"/>
                </a:lnTo>
                <a:lnTo>
                  <a:pt x="4201" y="12139"/>
                </a:lnTo>
                <a:lnTo>
                  <a:pt x="3834" y="12066"/>
                </a:lnTo>
                <a:lnTo>
                  <a:pt x="3517" y="11993"/>
                </a:lnTo>
                <a:lnTo>
                  <a:pt x="3175" y="11870"/>
                </a:lnTo>
                <a:lnTo>
                  <a:pt x="2882" y="11724"/>
                </a:lnTo>
                <a:lnTo>
                  <a:pt x="2589" y="11553"/>
                </a:lnTo>
                <a:lnTo>
                  <a:pt x="2320" y="11333"/>
                </a:lnTo>
                <a:lnTo>
                  <a:pt x="2052" y="11113"/>
                </a:lnTo>
                <a:lnTo>
                  <a:pt x="1832" y="10869"/>
                </a:lnTo>
                <a:lnTo>
                  <a:pt x="1636" y="10576"/>
                </a:lnTo>
                <a:lnTo>
                  <a:pt x="1441" y="10283"/>
                </a:lnTo>
                <a:lnTo>
                  <a:pt x="1294" y="9990"/>
                </a:lnTo>
                <a:lnTo>
                  <a:pt x="1172" y="9672"/>
                </a:lnTo>
                <a:lnTo>
                  <a:pt x="1099" y="9330"/>
                </a:lnTo>
                <a:lnTo>
                  <a:pt x="1050" y="8964"/>
                </a:lnTo>
                <a:lnTo>
                  <a:pt x="1026" y="8598"/>
                </a:lnTo>
                <a:lnTo>
                  <a:pt x="1050" y="8256"/>
                </a:lnTo>
                <a:lnTo>
                  <a:pt x="1099" y="7889"/>
                </a:lnTo>
                <a:lnTo>
                  <a:pt x="1172" y="7548"/>
                </a:lnTo>
                <a:lnTo>
                  <a:pt x="1294" y="7230"/>
                </a:lnTo>
                <a:lnTo>
                  <a:pt x="1441" y="6913"/>
                </a:lnTo>
                <a:lnTo>
                  <a:pt x="1636" y="6644"/>
                </a:lnTo>
                <a:lnTo>
                  <a:pt x="1832" y="6351"/>
                </a:lnTo>
                <a:lnTo>
                  <a:pt x="2052" y="6107"/>
                </a:lnTo>
                <a:lnTo>
                  <a:pt x="2320" y="5887"/>
                </a:lnTo>
                <a:lnTo>
                  <a:pt x="2589" y="5667"/>
                </a:lnTo>
                <a:lnTo>
                  <a:pt x="2882" y="5496"/>
                </a:lnTo>
                <a:lnTo>
                  <a:pt x="3175" y="5349"/>
                </a:lnTo>
                <a:lnTo>
                  <a:pt x="3517" y="5227"/>
                </a:lnTo>
                <a:lnTo>
                  <a:pt x="3834" y="5154"/>
                </a:lnTo>
                <a:lnTo>
                  <a:pt x="4201" y="5081"/>
                </a:lnTo>
                <a:close/>
                <a:moveTo>
                  <a:pt x="18097" y="5081"/>
                </a:moveTo>
                <a:lnTo>
                  <a:pt x="18464" y="5154"/>
                </a:lnTo>
                <a:lnTo>
                  <a:pt x="18806" y="5227"/>
                </a:lnTo>
                <a:lnTo>
                  <a:pt x="19123" y="5349"/>
                </a:lnTo>
                <a:lnTo>
                  <a:pt x="19441" y="5496"/>
                </a:lnTo>
                <a:lnTo>
                  <a:pt x="19734" y="5667"/>
                </a:lnTo>
                <a:lnTo>
                  <a:pt x="20002" y="5887"/>
                </a:lnTo>
                <a:lnTo>
                  <a:pt x="20247" y="6107"/>
                </a:lnTo>
                <a:lnTo>
                  <a:pt x="20466" y="6351"/>
                </a:lnTo>
                <a:lnTo>
                  <a:pt x="20686" y="6644"/>
                </a:lnTo>
                <a:lnTo>
                  <a:pt x="20857" y="6913"/>
                </a:lnTo>
                <a:lnTo>
                  <a:pt x="21004" y="7230"/>
                </a:lnTo>
                <a:lnTo>
                  <a:pt x="21126" y="7548"/>
                </a:lnTo>
                <a:lnTo>
                  <a:pt x="21199" y="7889"/>
                </a:lnTo>
                <a:lnTo>
                  <a:pt x="21272" y="8256"/>
                </a:lnTo>
                <a:lnTo>
                  <a:pt x="21272" y="8598"/>
                </a:lnTo>
                <a:lnTo>
                  <a:pt x="21272" y="8964"/>
                </a:lnTo>
                <a:lnTo>
                  <a:pt x="21199" y="9330"/>
                </a:lnTo>
                <a:lnTo>
                  <a:pt x="21126" y="9672"/>
                </a:lnTo>
                <a:lnTo>
                  <a:pt x="21004" y="9990"/>
                </a:lnTo>
                <a:lnTo>
                  <a:pt x="20857" y="10283"/>
                </a:lnTo>
                <a:lnTo>
                  <a:pt x="20686" y="10576"/>
                </a:lnTo>
                <a:lnTo>
                  <a:pt x="20466" y="10869"/>
                </a:lnTo>
                <a:lnTo>
                  <a:pt x="20247" y="11113"/>
                </a:lnTo>
                <a:lnTo>
                  <a:pt x="20002" y="11333"/>
                </a:lnTo>
                <a:lnTo>
                  <a:pt x="19734" y="11553"/>
                </a:lnTo>
                <a:lnTo>
                  <a:pt x="19441" y="11724"/>
                </a:lnTo>
                <a:lnTo>
                  <a:pt x="19123" y="11870"/>
                </a:lnTo>
                <a:lnTo>
                  <a:pt x="18806" y="11993"/>
                </a:lnTo>
                <a:lnTo>
                  <a:pt x="18464" y="12066"/>
                </a:lnTo>
                <a:lnTo>
                  <a:pt x="18097" y="12139"/>
                </a:lnTo>
                <a:lnTo>
                  <a:pt x="17389" y="12139"/>
                </a:lnTo>
                <a:lnTo>
                  <a:pt x="17023" y="12066"/>
                </a:lnTo>
                <a:lnTo>
                  <a:pt x="16705" y="11993"/>
                </a:lnTo>
                <a:lnTo>
                  <a:pt x="16363" y="11870"/>
                </a:lnTo>
                <a:lnTo>
                  <a:pt x="16070" y="11724"/>
                </a:lnTo>
                <a:lnTo>
                  <a:pt x="15777" y="11553"/>
                </a:lnTo>
                <a:lnTo>
                  <a:pt x="15509" y="11333"/>
                </a:lnTo>
                <a:lnTo>
                  <a:pt x="15240" y="11113"/>
                </a:lnTo>
                <a:lnTo>
                  <a:pt x="15020" y="10869"/>
                </a:lnTo>
                <a:lnTo>
                  <a:pt x="14825" y="10576"/>
                </a:lnTo>
                <a:lnTo>
                  <a:pt x="14629" y="10283"/>
                </a:lnTo>
                <a:lnTo>
                  <a:pt x="14483" y="9990"/>
                </a:lnTo>
                <a:lnTo>
                  <a:pt x="14361" y="9672"/>
                </a:lnTo>
                <a:lnTo>
                  <a:pt x="14287" y="9330"/>
                </a:lnTo>
                <a:lnTo>
                  <a:pt x="14239" y="8964"/>
                </a:lnTo>
                <a:lnTo>
                  <a:pt x="14214" y="8598"/>
                </a:lnTo>
                <a:lnTo>
                  <a:pt x="14214" y="8354"/>
                </a:lnTo>
                <a:lnTo>
                  <a:pt x="14239" y="8109"/>
                </a:lnTo>
                <a:lnTo>
                  <a:pt x="14287" y="7889"/>
                </a:lnTo>
                <a:lnTo>
                  <a:pt x="14336" y="7645"/>
                </a:lnTo>
                <a:lnTo>
                  <a:pt x="14410" y="7425"/>
                </a:lnTo>
                <a:lnTo>
                  <a:pt x="14507" y="7206"/>
                </a:lnTo>
                <a:lnTo>
                  <a:pt x="14605" y="6986"/>
                </a:lnTo>
                <a:lnTo>
                  <a:pt x="14703" y="6790"/>
                </a:lnTo>
                <a:lnTo>
                  <a:pt x="14849" y="6595"/>
                </a:lnTo>
                <a:lnTo>
                  <a:pt x="14971" y="6424"/>
                </a:lnTo>
                <a:lnTo>
                  <a:pt x="15118" y="6229"/>
                </a:lnTo>
                <a:lnTo>
                  <a:pt x="15289" y="6082"/>
                </a:lnTo>
                <a:lnTo>
                  <a:pt x="15460" y="5911"/>
                </a:lnTo>
                <a:lnTo>
                  <a:pt x="15631" y="5765"/>
                </a:lnTo>
                <a:lnTo>
                  <a:pt x="15826" y="5643"/>
                </a:lnTo>
                <a:lnTo>
                  <a:pt x="16022" y="5520"/>
                </a:lnTo>
                <a:lnTo>
                  <a:pt x="17096" y="8134"/>
                </a:lnTo>
                <a:lnTo>
                  <a:pt x="17023" y="8231"/>
                </a:lnTo>
                <a:lnTo>
                  <a:pt x="16974" y="8354"/>
                </a:lnTo>
                <a:lnTo>
                  <a:pt x="16950" y="8476"/>
                </a:lnTo>
                <a:lnTo>
                  <a:pt x="16925" y="8598"/>
                </a:lnTo>
                <a:lnTo>
                  <a:pt x="16950" y="8744"/>
                </a:lnTo>
                <a:lnTo>
                  <a:pt x="16998" y="8891"/>
                </a:lnTo>
                <a:lnTo>
                  <a:pt x="17072" y="9037"/>
                </a:lnTo>
                <a:lnTo>
                  <a:pt x="17169" y="9135"/>
                </a:lnTo>
                <a:lnTo>
                  <a:pt x="17292" y="9233"/>
                </a:lnTo>
                <a:lnTo>
                  <a:pt x="17414" y="9306"/>
                </a:lnTo>
                <a:lnTo>
                  <a:pt x="17560" y="9355"/>
                </a:lnTo>
                <a:lnTo>
                  <a:pt x="17731" y="9379"/>
                </a:lnTo>
                <a:lnTo>
                  <a:pt x="17878" y="9355"/>
                </a:lnTo>
                <a:lnTo>
                  <a:pt x="18024" y="9306"/>
                </a:lnTo>
                <a:lnTo>
                  <a:pt x="18146" y="9233"/>
                </a:lnTo>
                <a:lnTo>
                  <a:pt x="18268" y="9135"/>
                </a:lnTo>
                <a:lnTo>
                  <a:pt x="18366" y="9037"/>
                </a:lnTo>
                <a:lnTo>
                  <a:pt x="18439" y="8891"/>
                </a:lnTo>
                <a:lnTo>
                  <a:pt x="18488" y="8744"/>
                </a:lnTo>
                <a:lnTo>
                  <a:pt x="18513" y="8598"/>
                </a:lnTo>
                <a:lnTo>
                  <a:pt x="18488" y="8451"/>
                </a:lnTo>
                <a:lnTo>
                  <a:pt x="18464" y="8329"/>
                </a:lnTo>
                <a:lnTo>
                  <a:pt x="18391" y="8207"/>
                </a:lnTo>
                <a:lnTo>
                  <a:pt x="18317" y="8085"/>
                </a:lnTo>
                <a:lnTo>
                  <a:pt x="18220" y="7987"/>
                </a:lnTo>
                <a:lnTo>
                  <a:pt x="18122" y="7914"/>
                </a:lnTo>
                <a:lnTo>
                  <a:pt x="18000" y="7865"/>
                </a:lnTo>
                <a:lnTo>
                  <a:pt x="17853" y="7816"/>
                </a:lnTo>
                <a:lnTo>
                  <a:pt x="16803" y="5203"/>
                </a:lnTo>
                <a:lnTo>
                  <a:pt x="17023" y="5154"/>
                </a:lnTo>
                <a:lnTo>
                  <a:pt x="17267" y="5105"/>
                </a:lnTo>
                <a:lnTo>
                  <a:pt x="17511" y="5081"/>
                </a:lnTo>
                <a:close/>
                <a:moveTo>
                  <a:pt x="6252" y="1"/>
                </a:moveTo>
                <a:lnTo>
                  <a:pt x="6179" y="25"/>
                </a:lnTo>
                <a:lnTo>
                  <a:pt x="6106" y="74"/>
                </a:lnTo>
                <a:lnTo>
                  <a:pt x="6057" y="123"/>
                </a:lnTo>
                <a:lnTo>
                  <a:pt x="6008" y="196"/>
                </a:lnTo>
                <a:lnTo>
                  <a:pt x="5959" y="245"/>
                </a:lnTo>
                <a:lnTo>
                  <a:pt x="5935" y="343"/>
                </a:lnTo>
                <a:lnTo>
                  <a:pt x="5935" y="416"/>
                </a:lnTo>
                <a:lnTo>
                  <a:pt x="5959" y="660"/>
                </a:lnTo>
                <a:lnTo>
                  <a:pt x="6057" y="978"/>
                </a:lnTo>
                <a:lnTo>
                  <a:pt x="6106" y="1124"/>
                </a:lnTo>
                <a:lnTo>
                  <a:pt x="6179" y="1222"/>
                </a:lnTo>
                <a:lnTo>
                  <a:pt x="6252" y="1320"/>
                </a:lnTo>
                <a:lnTo>
                  <a:pt x="6350" y="1344"/>
                </a:lnTo>
                <a:lnTo>
                  <a:pt x="7107" y="1344"/>
                </a:lnTo>
                <a:lnTo>
                  <a:pt x="8084" y="3396"/>
                </a:lnTo>
                <a:lnTo>
                  <a:pt x="6985" y="4788"/>
                </a:lnTo>
                <a:lnTo>
                  <a:pt x="6716" y="4617"/>
                </a:lnTo>
                <a:lnTo>
                  <a:pt x="6423" y="4470"/>
                </a:lnTo>
                <a:lnTo>
                  <a:pt x="6130" y="4348"/>
                </a:lnTo>
                <a:lnTo>
                  <a:pt x="5813" y="4250"/>
                </a:lnTo>
                <a:lnTo>
                  <a:pt x="5495" y="4177"/>
                </a:lnTo>
                <a:lnTo>
                  <a:pt x="5178" y="4104"/>
                </a:lnTo>
                <a:lnTo>
                  <a:pt x="4860" y="4079"/>
                </a:lnTo>
                <a:lnTo>
                  <a:pt x="4030" y="4079"/>
                </a:lnTo>
                <a:lnTo>
                  <a:pt x="3590" y="4153"/>
                </a:lnTo>
                <a:lnTo>
                  <a:pt x="3151" y="4275"/>
                </a:lnTo>
                <a:lnTo>
                  <a:pt x="2735" y="4421"/>
                </a:lnTo>
                <a:lnTo>
                  <a:pt x="2345" y="4617"/>
                </a:lnTo>
                <a:lnTo>
                  <a:pt x="1978" y="4837"/>
                </a:lnTo>
                <a:lnTo>
                  <a:pt x="1636" y="5105"/>
                </a:lnTo>
                <a:lnTo>
                  <a:pt x="1319" y="5398"/>
                </a:lnTo>
                <a:lnTo>
                  <a:pt x="1026" y="5716"/>
                </a:lnTo>
                <a:lnTo>
                  <a:pt x="782" y="6058"/>
                </a:lnTo>
                <a:lnTo>
                  <a:pt x="537" y="6449"/>
                </a:lnTo>
                <a:lnTo>
                  <a:pt x="366" y="6839"/>
                </a:lnTo>
                <a:lnTo>
                  <a:pt x="220" y="7254"/>
                </a:lnTo>
                <a:lnTo>
                  <a:pt x="98" y="7670"/>
                </a:lnTo>
                <a:lnTo>
                  <a:pt x="24" y="8134"/>
                </a:lnTo>
                <a:lnTo>
                  <a:pt x="0" y="8598"/>
                </a:lnTo>
                <a:lnTo>
                  <a:pt x="24" y="9062"/>
                </a:lnTo>
                <a:lnTo>
                  <a:pt x="98" y="9501"/>
                </a:lnTo>
                <a:lnTo>
                  <a:pt x="220" y="9941"/>
                </a:lnTo>
                <a:lnTo>
                  <a:pt x="366" y="10356"/>
                </a:lnTo>
                <a:lnTo>
                  <a:pt x="562" y="10747"/>
                </a:lnTo>
                <a:lnTo>
                  <a:pt x="782" y="11138"/>
                </a:lnTo>
                <a:lnTo>
                  <a:pt x="1050" y="11480"/>
                </a:lnTo>
                <a:lnTo>
                  <a:pt x="1343" y="11797"/>
                </a:lnTo>
                <a:lnTo>
                  <a:pt x="1661" y="12090"/>
                </a:lnTo>
                <a:lnTo>
                  <a:pt x="2003" y="12359"/>
                </a:lnTo>
                <a:lnTo>
                  <a:pt x="2369" y="12579"/>
                </a:lnTo>
                <a:lnTo>
                  <a:pt x="2760" y="12774"/>
                </a:lnTo>
                <a:lnTo>
                  <a:pt x="3175" y="12945"/>
                </a:lnTo>
                <a:lnTo>
                  <a:pt x="3615" y="13043"/>
                </a:lnTo>
                <a:lnTo>
                  <a:pt x="4079" y="13116"/>
                </a:lnTo>
                <a:lnTo>
                  <a:pt x="4518" y="13140"/>
                </a:lnTo>
                <a:lnTo>
                  <a:pt x="4982" y="13116"/>
                </a:lnTo>
                <a:lnTo>
                  <a:pt x="5397" y="13043"/>
                </a:lnTo>
                <a:lnTo>
                  <a:pt x="5813" y="12945"/>
                </a:lnTo>
                <a:lnTo>
                  <a:pt x="6228" y="12823"/>
                </a:lnTo>
                <a:lnTo>
                  <a:pt x="6594" y="12628"/>
                </a:lnTo>
                <a:lnTo>
                  <a:pt x="6961" y="12432"/>
                </a:lnTo>
                <a:lnTo>
                  <a:pt x="7302" y="12188"/>
                </a:lnTo>
                <a:lnTo>
                  <a:pt x="7620" y="11919"/>
                </a:lnTo>
                <a:lnTo>
                  <a:pt x="7913" y="11626"/>
                </a:lnTo>
                <a:lnTo>
                  <a:pt x="8182" y="11309"/>
                </a:lnTo>
                <a:lnTo>
                  <a:pt x="8402" y="10967"/>
                </a:lnTo>
                <a:lnTo>
                  <a:pt x="8597" y="10625"/>
                </a:lnTo>
                <a:lnTo>
                  <a:pt x="8768" y="10234"/>
                </a:lnTo>
                <a:lnTo>
                  <a:pt x="8890" y="9843"/>
                </a:lnTo>
                <a:lnTo>
                  <a:pt x="8988" y="9428"/>
                </a:lnTo>
                <a:lnTo>
                  <a:pt x="9061" y="9013"/>
                </a:lnTo>
                <a:lnTo>
                  <a:pt x="9427" y="9013"/>
                </a:lnTo>
                <a:lnTo>
                  <a:pt x="9525" y="9282"/>
                </a:lnTo>
                <a:lnTo>
                  <a:pt x="9647" y="9501"/>
                </a:lnTo>
                <a:lnTo>
                  <a:pt x="9818" y="9721"/>
                </a:lnTo>
                <a:lnTo>
                  <a:pt x="10013" y="9892"/>
                </a:lnTo>
                <a:lnTo>
                  <a:pt x="10233" y="10039"/>
                </a:lnTo>
                <a:lnTo>
                  <a:pt x="10477" y="10161"/>
                </a:lnTo>
                <a:lnTo>
                  <a:pt x="10746" y="10234"/>
                </a:lnTo>
                <a:lnTo>
                  <a:pt x="11186" y="10234"/>
                </a:lnTo>
                <a:lnTo>
                  <a:pt x="11357" y="10210"/>
                </a:lnTo>
                <a:lnTo>
                  <a:pt x="11503" y="10161"/>
                </a:lnTo>
                <a:lnTo>
                  <a:pt x="11674" y="10112"/>
                </a:lnTo>
                <a:lnTo>
                  <a:pt x="11821" y="10039"/>
                </a:lnTo>
                <a:lnTo>
                  <a:pt x="11943" y="9965"/>
                </a:lnTo>
                <a:lnTo>
                  <a:pt x="12065" y="9868"/>
                </a:lnTo>
                <a:lnTo>
                  <a:pt x="12187" y="9770"/>
                </a:lnTo>
                <a:lnTo>
                  <a:pt x="12309" y="9648"/>
                </a:lnTo>
                <a:lnTo>
                  <a:pt x="12382" y="9526"/>
                </a:lnTo>
                <a:lnTo>
                  <a:pt x="12480" y="9379"/>
                </a:lnTo>
                <a:lnTo>
                  <a:pt x="12553" y="9233"/>
                </a:lnTo>
                <a:lnTo>
                  <a:pt x="12602" y="9086"/>
                </a:lnTo>
                <a:lnTo>
                  <a:pt x="12651" y="8915"/>
                </a:lnTo>
                <a:lnTo>
                  <a:pt x="12676" y="8769"/>
                </a:lnTo>
                <a:lnTo>
                  <a:pt x="12676" y="8598"/>
                </a:lnTo>
                <a:lnTo>
                  <a:pt x="12651" y="8329"/>
                </a:lnTo>
                <a:lnTo>
                  <a:pt x="12602" y="8085"/>
                </a:lnTo>
                <a:lnTo>
                  <a:pt x="12505" y="7865"/>
                </a:lnTo>
                <a:lnTo>
                  <a:pt x="12358" y="7645"/>
                </a:lnTo>
                <a:lnTo>
                  <a:pt x="15411" y="4055"/>
                </a:lnTo>
                <a:lnTo>
                  <a:pt x="15631" y="4592"/>
                </a:lnTo>
                <a:lnTo>
                  <a:pt x="15362" y="4739"/>
                </a:lnTo>
                <a:lnTo>
                  <a:pt x="15093" y="4910"/>
                </a:lnTo>
                <a:lnTo>
                  <a:pt x="14849" y="5105"/>
                </a:lnTo>
                <a:lnTo>
                  <a:pt x="14605" y="5301"/>
                </a:lnTo>
                <a:lnTo>
                  <a:pt x="14385" y="5520"/>
                </a:lnTo>
                <a:lnTo>
                  <a:pt x="14190" y="5765"/>
                </a:lnTo>
                <a:lnTo>
                  <a:pt x="14019" y="6009"/>
                </a:lnTo>
                <a:lnTo>
                  <a:pt x="13848" y="6253"/>
                </a:lnTo>
                <a:lnTo>
                  <a:pt x="13701" y="6522"/>
                </a:lnTo>
                <a:lnTo>
                  <a:pt x="13579" y="6790"/>
                </a:lnTo>
                <a:lnTo>
                  <a:pt x="13457" y="7084"/>
                </a:lnTo>
                <a:lnTo>
                  <a:pt x="13359" y="7377"/>
                </a:lnTo>
                <a:lnTo>
                  <a:pt x="13286" y="7670"/>
                </a:lnTo>
                <a:lnTo>
                  <a:pt x="13237" y="7963"/>
                </a:lnTo>
                <a:lnTo>
                  <a:pt x="13213" y="8280"/>
                </a:lnTo>
                <a:lnTo>
                  <a:pt x="13188" y="8598"/>
                </a:lnTo>
                <a:lnTo>
                  <a:pt x="13213" y="9062"/>
                </a:lnTo>
                <a:lnTo>
                  <a:pt x="13286" y="9501"/>
                </a:lnTo>
                <a:lnTo>
                  <a:pt x="13408" y="9941"/>
                </a:lnTo>
                <a:lnTo>
                  <a:pt x="13555" y="10356"/>
                </a:lnTo>
                <a:lnTo>
                  <a:pt x="13750" y="10747"/>
                </a:lnTo>
                <a:lnTo>
                  <a:pt x="13970" y="11138"/>
                </a:lnTo>
                <a:lnTo>
                  <a:pt x="14239" y="11480"/>
                </a:lnTo>
                <a:lnTo>
                  <a:pt x="14532" y="11797"/>
                </a:lnTo>
                <a:lnTo>
                  <a:pt x="14849" y="12090"/>
                </a:lnTo>
                <a:lnTo>
                  <a:pt x="15191" y="12359"/>
                </a:lnTo>
                <a:lnTo>
                  <a:pt x="15582" y="12579"/>
                </a:lnTo>
                <a:lnTo>
                  <a:pt x="15973" y="12774"/>
                </a:lnTo>
                <a:lnTo>
                  <a:pt x="16388" y="12945"/>
                </a:lnTo>
                <a:lnTo>
                  <a:pt x="16827" y="13043"/>
                </a:lnTo>
                <a:lnTo>
                  <a:pt x="17267" y="13116"/>
                </a:lnTo>
                <a:lnTo>
                  <a:pt x="17756" y="13140"/>
                </a:lnTo>
                <a:lnTo>
                  <a:pt x="18195" y="13116"/>
                </a:lnTo>
                <a:lnTo>
                  <a:pt x="18659" y="13043"/>
                </a:lnTo>
                <a:lnTo>
                  <a:pt x="19099" y="12945"/>
                </a:lnTo>
                <a:lnTo>
                  <a:pt x="19514" y="12774"/>
                </a:lnTo>
                <a:lnTo>
                  <a:pt x="19905" y="12579"/>
                </a:lnTo>
                <a:lnTo>
                  <a:pt x="20271" y="12359"/>
                </a:lnTo>
                <a:lnTo>
                  <a:pt x="20613" y="12090"/>
                </a:lnTo>
                <a:lnTo>
                  <a:pt x="20931" y="11797"/>
                </a:lnTo>
                <a:lnTo>
                  <a:pt x="21224" y="11480"/>
                </a:lnTo>
                <a:lnTo>
                  <a:pt x="21492" y="11138"/>
                </a:lnTo>
                <a:lnTo>
                  <a:pt x="21712" y="10747"/>
                </a:lnTo>
                <a:lnTo>
                  <a:pt x="21907" y="10356"/>
                </a:lnTo>
                <a:lnTo>
                  <a:pt x="22054" y="9941"/>
                </a:lnTo>
                <a:lnTo>
                  <a:pt x="22176" y="9501"/>
                </a:lnTo>
                <a:lnTo>
                  <a:pt x="22249" y="9062"/>
                </a:lnTo>
                <a:lnTo>
                  <a:pt x="22274" y="8598"/>
                </a:lnTo>
                <a:lnTo>
                  <a:pt x="22249" y="8134"/>
                </a:lnTo>
                <a:lnTo>
                  <a:pt x="22176" y="7670"/>
                </a:lnTo>
                <a:lnTo>
                  <a:pt x="22054" y="7230"/>
                </a:lnTo>
                <a:lnTo>
                  <a:pt x="21907" y="6815"/>
                </a:lnTo>
                <a:lnTo>
                  <a:pt x="21712" y="6424"/>
                </a:lnTo>
                <a:lnTo>
                  <a:pt x="21492" y="6058"/>
                </a:lnTo>
                <a:lnTo>
                  <a:pt x="21224" y="5691"/>
                </a:lnTo>
                <a:lnTo>
                  <a:pt x="20931" y="5374"/>
                </a:lnTo>
                <a:lnTo>
                  <a:pt x="20613" y="5081"/>
                </a:lnTo>
                <a:lnTo>
                  <a:pt x="20271" y="4812"/>
                </a:lnTo>
                <a:lnTo>
                  <a:pt x="19905" y="4592"/>
                </a:lnTo>
                <a:lnTo>
                  <a:pt x="19514" y="4397"/>
                </a:lnTo>
                <a:lnTo>
                  <a:pt x="19099" y="4250"/>
                </a:lnTo>
                <a:lnTo>
                  <a:pt x="18659" y="4128"/>
                </a:lnTo>
                <a:lnTo>
                  <a:pt x="18195" y="4079"/>
                </a:lnTo>
                <a:lnTo>
                  <a:pt x="17756" y="4055"/>
                </a:lnTo>
                <a:lnTo>
                  <a:pt x="17414" y="4055"/>
                </a:lnTo>
                <a:lnTo>
                  <a:pt x="17072" y="4104"/>
                </a:lnTo>
                <a:lnTo>
                  <a:pt x="16754" y="4153"/>
                </a:lnTo>
                <a:lnTo>
                  <a:pt x="16412" y="4250"/>
                </a:lnTo>
                <a:lnTo>
                  <a:pt x="15240" y="1344"/>
                </a:lnTo>
                <a:lnTo>
                  <a:pt x="16144" y="1344"/>
                </a:lnTo>
                <a:lnTo>
                  <a:pt x="15997" y="1515"/>
                </a:lnTo>
                <a:lnTo>
                  <a:pt x="15924" y="1564"/>
                </a:lnTo>
                <a:lnTo>
                  <a:pt x="15899" y="1637"/>
                </a:lnTo>
                <a:lnTo>
                  <a:pt x="15875" y="1735"/>
                </a:lnTo>
                <a:lnTo>
                  <a:pt x="15875" y="1808"/>
                </a:lnTo>
                <a:lnTo>
                  <a:pt x="15875" y="1881"/>
                </a:lnTo>
                <a:lnTo>
                  <a:pt x="15899" y="1955"/>
                </a:lnTo>
                <a:lnTo>
                  <a:pt x="15924" y="2028"/>
                </a:lnTo>
                <a:lnTo>
                  <a:pt x="15997" y="2101"/>
                </a:lnTo>
                <a:lnTo>
                  <a:pt x="16046" y="2150"/>
                </a:lnTo>
                <a:lnTo>
                  <a:pt x="16119" y="2199"/>
                </a:lnTo>
                <a:lnTo>
                  <a:pt x="16192" y="2223"/>
                </a:lnTo>
                <a:lnTo>
                  <a:pt x="16363" y="2223"/>
                </a:lnTo>
                <a:lnTo>
                  <a:pt x="16437" y="2199"/>
                </a:lnTo>
                <a:lnTo>
                  <a:pt x="16510" y="2150"/>
                </a:lnTo>
                <a:lnTo>
                  <a:pt x="16583" y="2101"/>
                </a:lnTo>
                <a:lnTo>
                  <a:pt x="16754" y="1930"/>
                </a:lnTo>
                <a:lnTo>
                  <a:pt x="16852" y="1808"/>
                </a:lnTo>
                <a:lnTo>
                  <a:pt x="16925" y="1662"/>
                </a:lnTo>
                <a:lnTo>
                  <a:pt x="16998" y="1491"/>
                </a:lnTo>
                <a:lnTo>
                  <a:pt x="17047" y="1320"/>
                </a:lnTo>
                <a:lnTo>
                  <a:pt x="17047" y="1124"/>
                </a:lnTo>
                <a:lnTo>
                  <a:pt x="16998" y="953"/>
                </a:lnTo>
                <a:lnTo>
                  <a:pt x="16901" y="807"/>
                </a:lnTo>
                <a:lnTo>
                  <a:pt x="16779" y="685"/>
                </a:lnTo>
                <a:lnTo>
                  <a:pt x="16657" y="587"/>
                </a:lnTo>
                <a:lnTo>
                  <a:pt x="16486" y="538"/>
                </a:lnTo>
                <a:lnTo>
                  <a:pt x="16339" y="489"/>
                </a:lnTo>
                <a:lnTo>
                  <a:pt x="16192" y="465"/>
                </a:lnTo>
                <a:lnTo>
                  <a:pt x="14629" y="465"/>
                </a:lnTo>
                <a:lnTo>
                  <a:pt x="14507" y="489"/>
                </a:lnTo>
                <a:lnTo>
                  <a:pt x="14434" y="514"/>
                </a:lnTo>
                <a:lnTo>
                  <a:pt x="14312" y="611"/>
                </a:lnTo>
                <a:lnTo>
                  <a:pt x="14239" y="709"/>
                </a:lnTo>
                <a:lnTo>
                  <a:pt x="14214" y="807"/>
                </a:lnTo>
                <a:lnTo>
                  <a:pt x="14214" y="929"/>
                </a:lnTo>
                <a:lnTo>
                  <a:pt x="14239" y="1027"/>
                </a:lnTo>
                <a:lnTo>
                  <a:pt x="14996" y="2883"/>
                </a:lnTo>
                <a:lnTo>
                  <a:pt x="8792" y="2883"/>
                </a:lnTo>
                <a:lnTo>
                  <a:pt x="8035" y="1344"/>
                </a:lnTo>
                <a:lnTo>
                  <a:pt x="9427" y="1344"/>
                </a:lnTo>
                <a:lnTo>
                  <a:pt x="9525" y="1320"/>
                </a:lnTo>
                <a:lnTo>
                  <a:pt x="9598" y="1295"/>
                </a:lnTo>
                <a:lnTo>
                  <a:pt x="9672" y="1271"/>
                </a:lnTo>
                <a:lnTo>
                  <a:pt x="9720" y="1222"/>
                </a:lnTo>
                <a:lnTo>
                  <a:pt x="9794" y="1149"/>
                </a:lnTo>
                <a:lnTo>
                  <a:pt x="9818" y="1075"/>
                </a:lnTo>
                <a:lnTo>
                  <a:pt x="9842" y="1002"/>
                </a:lnTo>
                <a:lnTo>
                  <a:pt x="9842" y="904"/>
                </a:lnTo>
                <a:lnTo>
                  <a:pt x="9842" y="831"/>
                </a:lnTo>
                <a:lnTo>
                  <a:pt x="9818" y="734"/>
                </a:lnTo>
                <a:lnTo>
                  <a:pt x="9794" y="685"/>
                </a:lnTo>
                <a:lnTo>
                  <a:pt x="9720" y="611"/>
                </a:lnTo>
                <a:lnTo>
                  <a:pt x="9672" y="563"/>
                </a:lnTo>
                <a:lnTo>
                  <a:pt x="9598" y="514"/>
                </a:lnTo>
                <a:lnTo>
                  <a:pt x="9525" y="489"/>
                </a:lnTo>
                <a:lnTo>
                  <a:pt x="9427" y="489"/>
                </a:lnTo>
                <a:lnTo>
                  <a:pt x="6350" y="1"/>
                </a:lnTo>
                <a:close/>
              </a:path>
            </a:pathLst>
          </a:custGeom>
          <a:solidFill>
            <a:srgbClr val="3A3F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3A3F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5" name="Google Shape;4637;p39">
            <a:extLst>
              <a:ext uri="{FF2B5EF4-FFF2-40B4-BE49-F238E27FC236}">
                <a16:creationId xmlns:a16="http://schemas.microsoft.com/office/drawing/2014/main" xmlns="" id="{2140B5E6-705B-7541-A6FB-3D389107D68D}"/>
              </a:ext>
            </a:extLst>
          </p:cNvPr>
          <p:cNvGrpSpPr/>
          <p:nvPr/>
        </p:nvGrpSpPr>
        <p:grpSpPr>
          <a:xfrm>
            <a:off x="3782754" y="5930961"/>
            <a:ext cx="371623" cy="365499"/>
            <a:chOff x="1244325" y="4999400"/>
            <a:chExt cx="444525" cy="437200"/>
          </a:xfrm>
        </p:grpSpPr>
        <p:sp>
          <p:nvSpPr>
            <p:cNvPr id="506" name="Google Shape;4638;p39">
              <a:extLst>
                <a:ext uri="{FF2B5EF4-FFF2-40B4-BE49-F238E27FC236}">
                  <a16:creationId xmlns:a16="http://schemas.microsoft.com/office/drawing/2014/main" xmlns="" id="{4F851EE6-F39D-CF46-A63C-01D64BEDAE92}"/>
                </a:ext>
              </a:extLst>
            </p:cNvPr>
            <p:cNvSpPr/>
            <p:nvPr/>
          </p:nvSpPr>
          <p:spPr>
            <a:xfrm>
              <a:off x="1244325" y="5161200"/>
              <a:ext cx="374925" cy="222275"/>
            </a:xfrm>
            <a:custGeom>
              <a:avLst/>
              <a:gdLst/>
              <a:ahLst/>
              <a:cxnLst/>
              <a:rect l="l" t="t" r="r" b="b"/>
              <a:pathLst>
                <a:path w="14997" h="8891" extrusionOk="0">
                  <a:moveTo>
                    <a:pt x="2077" y="1661"/>
                  </a:moveTo>
                  <a:lnTo>
                    <a:pt x="2199" y="1685"/>
                  </a:lnTo>
                  <a:lnTo>
                    <a:pt x="2468" y="1783"/>
                  </a:lnTo>
                  <a:lnTo>
                    <a:pt x="2687" y="1930"/>
                  </a:lnTo>
                  <a:lnTo>
                    <a:pt x="2883" y="2076"/>
                  </a:lnTo>
                  <a:lnTo>
                    <a:pt x="2932" y="2443"/>
                  </a:lnTo>
                  <a:lnTo>
                    <a:pt x="3005" y="2833"/>
                  </a:lnTo>
                  <a:lnTo>
                    <a:pt x="3176" y="3664"/>
                  </a:lnTo>
                  <a:lnTo>
                    <a:pt x="3396" y="4470"/>
                  </a:lnTo>
                  <a:lnTo>
                    <a:pt x="3567" y="5154"/>
                  </a:lnTo>
                  <a:lnTo>
                    <a:pt x="3371" y="5105"/>
                  </a:lnTo>
                  <a:lnTo>
                    <a:pt x="3152" y="5031"/>
                  </a:lnTo>
                  <a:lnTo>
                    <a:pt x="2956" y="4934"/>
                  </a:lnTo>
                  <a:lnTo>
                    <a:pt x="2736" y="4812"/>
                  </a:lnTo>
                  <a:lnTo>
                    <a:pt x="2541" y="4690"/>
                  </a:lnTo>
                  <a:lnTo>
                    <a:pt x="2321" y="4543"/>
                  </a:lnTo>
                  <a:lnTo>
                    <a:pt x="2126" y="4372"/>
                  </a:lnTo>
                  <a:lnTo>
                    <a:pt x="1930" y="4201"/>
                  </a:lnTo>
                  <a:lnTo>
                    <a:pt x="1759" y="4006"/>
                  </a:lnTo>
                  <a:lnTo>
                    <a:pt x="1613" y="3810"/>
                  </a:lnTo>
                  <a:lnTo>
                    <a:pt x="1466" y="3590"/>
                  </a:lnTo>
                  <a:lnTo>
                    <a:pt x="1344" y="3395"/>
                  </a:lnTo>
                  <a:lnTo>
                    <a:pt x="1247" y="3175"/>
                  </a:lnTo>
                  <a:lnTo>
                    <a:pt x="1173" y="2931"/>
                  </a:lnTo>
                  <a:lnTo>
                    <a:pt x="1124" y="2711"/>
                  </a:lnTo>
                  <a:lnTo>
                    <a:pt x="1124" y="2491"/>
                  </a:lnTo>
                  <a:lnTo>
                    <a:pt x="1124" y="2320"/>
                  </a:lnTo>
                  <a:lnTo>
                    <a:pt x="1173" y="2174"/>
                  </a:lnTo>
                  <a:lnTo>
                    <a:pt x="1247" y="2027"/>
                  </a:lnTo>
                  <a:lnTo>
                    <a:pt x="1369" y="1905"/>
                  </a:lnTo>
                  <a:lnTo>
                    <a:pt x="1491" y="1808"/>
                  </a:lnTo>
                  <a:lnTo>
                    <a:pt x="1613" y="1734"/>
                  </a:lnTo>
                  <a:lnTo>
                    <a:pt x="1784" y="1685"/>
                  </a:lnTo>
                  <a:lnTo>
                    <a:pt x="1955" y="1661"/>
                  </a:lnTo>
                  <a:close/>
                  <a:moveTo>
                    <a:pt x="3225" y="0"/>
                  </a:moveTo>
                  <a:lnTo>
                    <a:pt x="3127" y="25"/>
                  </a:lnTo>
                  <a:lnTo>
                    <a:pt x="3029" y="98"/>
                  </a:lnTo>
                  <a:lnTo>
                    <a:pt x="2932" y="147"/>
                  </a:lnTo>
                  <a:lnTo>
                    <a:pt x="2883" y="245"/>
                  </a:lnTo>
                  <a:lnTo>
                    <a:pt x="2834" y="342"/>
                  </a:lnTo>
                  <a:lnTo>
                    <a:pt x="2785" y="440"/>
                  </a:lnTo>
                  <a:lnTo>
                    <a:pt x="2785" y="538"/>
                  </a:lnTo>
                  <a:lnTo>
                    <a:pt x="2785" y="709"/>
                  </a:lnTo>
                  <a:lnTo>
                    <a:pt x="2565" y="635"/>
                  </a:lnTo>
                  <a:lnTo>
                    <a:pt x="2370" y="586"/>
                  </a:lnTo>
                  <a:lnTo>
                    <a:pt x="2150" y="562"/>
                  </a:lnTo>
                  <a:lnTo>
                    <a:pt x="1955" y="538"/>
                  </a:lnTo>
                  <a:lnTo>
                    <a:pt x="1759" y="562"/>
                  </a:lnTo>
                  <a:lnTo>
                    <a:pt x="1564" y="586"/>
                  </a:lnTo>
                  <a:lnTo>
                    <a:pt x="1369" y="635"/>
                  </a:lnTo>
                  <a:lnTo>
                    <a:pt x="1198" y="709"/>
                  </a:lnTo>
                  <a:lnTo>
                    <a:pt x="1027" y="782"/>
                  </a:lnTo>
                  <a:lnTo>
                    <a:pt x="856" y="880"/>
                  </a:lnTo>
                  <a:lnTo>
                    <a:pt x="709" y="1002"/>
                  </a:lnTo>
                  <a:lnTo>
                    <a:pt x="563" y="1124"/>
                  </a:lnTo>
                  <a:lnTo>
                    <a:pt x="441" y="1246"/>
                  </a:lnTo>
                  <a:lnTo>
                    <a:pt x="343" y="1417"/>
                  </a:lnTo>
                  <a:lnTo>
                    <a:pt x="245" y="1563"/>
                  </a:lnTo>
                  <a:lnTo>
                    <a:pt x="147" y="1734"/>
                  </a:lnTo>
                  <a:lnTo>
                    <a:pt x="99" y="1905"/>
                  </a:lnTo>
                  <a:lnTo>
                    <a:pt x="50" y="2101"/>
                  </a:lnTo>
                  <a:lnTo>
                    <a:pt x="1" y="2296"/>
                  </a:lnTo>
                  <a:lnTo>
                    <a:pt x="1" y="2491"/>
                  </a:lnTo>
                  <a:lnTo>
                    <a:pt x="25" y="2858"/>
                  </a:lnTo>
                  <a:lnTo>
                    <a:pt x="99" y="3200"/>
                  </a:lnTo>
                  <a:lnTo>
                    <a:pt x="221" y="3566"/>
                  </a:lnTo>
                  <a:lnTo>
                    <a:pt x="367" y="3884"/>
                  </a:lnTo>
                  <a:lnTo>
                    <a:pt x="563" y="4225"/>
                  </a:lnTo>
                  <a:lnTo>
                    <a:pt x="782" y="4543"/>
                  </a:lnTo>
                  <a:lnTo>
                    <a:pt x="1027" y="4836"/>
                  </a:lnTo>
                  <a:lnTo>
                    <a:pt x="1295" y="5105"/>
                  </a:lnTo>
                  <a:lnTo>
                    <a:pt x="1588" y="5349"/>
                  </a:lnTo>
                  <a:lnTo>
                    <a:pt x="1906" y="5593"/>
                  </a:lnTo>
                  <a:lnTo>
                    <a:pt x="2248" y="5789"/>
                  </a:lnTo>
                  <a:lnTo>
                    <a:pt x="2590" y="5960"/>
                  </a:lnTo>
                  <a:lnTo>
                    <a:pt x="2932" y="6106"/>
                  </a:lnTo>
                  <a:lnTo>
                    <a:pt x="3274" y="6204"/>
                  </a:lnTo>
                  <a:lnTo>
                    <a:pt x="3616" y="6277"/>
                  </a:lnTo>
                  <a:lnTo>
                    <a:pt x="3957" y="6301"/>
                  </a:lnTo>
                  <a:lnTo>
                    <a:pt x="4080" y="6643"/>
                  </a:lnTo>
                  <a:lnTo>
                    <a:pt x="4226" y="6961"/>
                  </a:lnTo>
                  <a:lnTo>
                    <a:pt x="4519" y="7596"/>
                  </a:lnTo>
                  <a:lnTo>
                    <a:pt x="4812" y="8133"/>
                  </a:lnTo>
                  <a:lnTo>
                    <a:pt x="5081" y="8597"/>
                  </a:lnTo>
                  <a:lnTo>
                    <a:pt x="5154" y="8719"/>
                  </a:lnTo>
                  <a:lnTo>
                    <a:pt x="5276" y="8817"/>
                  </a:lnTo>
                  <a:lnTo>
                    <a:pt x="5423" y="8866"/>
                  </a:lnTo>
                  <a:lnTo>
                    <a:pt x="5569" y="8890"/>
                  </a:lnTo>
                  <a:lnTo>
                    <a:pt x="12212" y="8890"/>
                  </a:lnTo>
                  <a:lnTo>
                    <a:pt x="12359" y="8866"/>
                  </a:lnTo>
                  <a:lnTo>
                    <a:pt x="12506" y="8817"/>
                  </a:lnTo>
                  <a:lnTo>
                    <a:pt x="12628" y="8719"/>
                  </a:lnTo>
                  <a:lnTo>
                    <a:pt x="12701" y="8597"/>
                  </a:lnTo>
                  <a:lnTo>
                    <a:pt x="12994" y="8060"/>
                  </a:lnTo>
                  <a:lnTo>
                    <a:pt x="13360" y="7352"/>
                  </a:lnTo>
                  <a:lnTo>
                    <a:pt x="13727" y="6472"/>
                  </a:lnTo>
                  <a:lnTo>
                    <a:pt x="13922" y="6008"/>
                  </a:lnTo>
                  <a:lnTo>
                    <a:pt x="14117" y="5495"/>
                  </a:lnTo>
                  <a:lnTo>
                    <a:pt x="14288" y="4958"/>
                  </a:lnTo>
                  <a:lnTo>
                    <a:pt x="14459" y="4372"/>
                  </a:lnTo>
                  <a:lnTo>
                    <a:pt x="14606" y="3786"/>
                  </a:lnTo>
                  <a:lnTo>
                    <a:pt x="14752" y="3175"/>
                  </a:lnTo>
                  <a:lnTo>
                    <a:pt x="14850" y="2540"/>
                  </a:lnTo>
                  <a:lnTo>
                    <a:pt x="14923" y="1881"/>
                  </a:lnTo>
                  <a:lnTo>
                    <a:pt x="14972" y="1221"/>
                  </a:lnTo>
                  <a:lnTo>
                    <a:pt x="14997" y="538"/>
                  </a:lnTo>
                  <a:lnTo>
                    <a:pt x="14997" y="440"/>
                  </a:lnTo>
                  <a:lnTo>
                    <a:pt x="14948" y="342"/>
                  </a:lnTo>
                  <a:lnTo>
                    <a:pt x="14899" y="245"/>
                  </a:lnTo>
                  <a:lnTo>
                    <a:pt x="14850" y="147"/>
                  </a:lnTo>
                  <a:lnTo>
                    <a:pt x="14752" y="98"/>
                  </a:lnTo>
                  <a:lnTo>
                    <a:pt x="14655" y="25"/>
                  </a:lnTo>
                  <a:lnTo>
                    <a:pt x="14557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4639;p39">
              <a:extLst>
                <a:ext uri="{FF2B5EF4-FFF2-40B4-BE49-F238E27FC236}">
                  <a16:creationId xmlns:a16="http://schemas.microsoft.com/office/drawing/2014/main" xmlns="" id="{077158D8-BEBA-694D-BB13-01CFE8B3EDC2}"/>
                </a:ext>
              </a:extLst>
            </p:cNvPr>
            <p:cNvSpPr/>
            <p:nvPr/>
          </p:nvSpPr>
          <p:spPr>
            <a:xfrm>
              <a:off x="1244325" y="5397500"/>
              <a:ext cx="444525" cy="39100"/>
            </a:xfrm>
            <a:custGeom>
              <a:avLst/>
              <a:gdLst/>
              <a:ahLst/>
              <a:cxnLst/>
              <a:rect l="l" t="t" r="r" b="b"/>
              <a:pathLst>
                <a:path w="17781" h="1564" extrusionOk="0">
                  <a:moveTo>
                    <a:pt x="1" y="0"/>
                  </a:moveTo>
                  <a:lnTo>
                    <a:pt x="25" y="244"/>
                  </a:lnTo>
                  <a:lnTo>
                    <a:pt x="99" y="488"/>
                  </a:lnTo>
                  <a:lnTo>
                    <a:pt x="196" y="757"/>
                  </a:lnTo>
                  <a:lnTo>
                    <a:pt x="318" y="1001"/>
                  </a:lnTo>
                  <a:lnTo>
                    <a:pt x="489" y="1221"/>
                  </a:lnTo>
                  <a:lnTo>
                    <a:pt x="685" y="1392"/>
                  </a:lnTo>
                  <a:lnTo>
                    <a:pt x="782" y="1465"/>
                  </a:lnTo>
                  <a:lnTo>
                    <a:pt x="880" y="1514"/>
                  </a:lnTo>
                  <a:lnTo>
                    <a:pt x="1002" y="1539"/>
                  </a:lnTo>
                  <a:lnTo>
                    <a:pt x="1124" y="1563"/>
                  </a:lnTo>
                  <a:lnTo>
                    <a:pt x="16657" y="1563"/>
                  </a:lnTo>
                  <a:lnTo>
                    <a:pt x="16780" y="1539"/>
                  </a:lnTo>
                  <a:lnTo>
                    <a:pt x="16902" y="1514"/>
                  </a:lnTo>
                  <a:lnTo>
                    <a:pt x="16999" y="1465"/>
                  </a:lnTo>
                  <a:lnTo>
                    <a:pt x="17097" y="1392"/>
                  </a:lnTo>
                  <a:lnTo>
                    <a:pt x="17292" y="1221"/>
                  </a:lnTo>
                  <a:lnTo>
                    <a:pt x="17463" y="1001"/>
                  </a:lnTo>
                  <a:lnTo>
                    <a:pt x="17586" y="757"/>
                  </a:lnTo>
                  <a:lnTo>
                    <a:pt x="17683" y="488"/>
                  </a:lnTo>
                  <a:lnTo>
                    <a:pt x="17756" y="244"/>
                  </a:lnTo>
                  <a:lnTo>
                    <a:pt x="17781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4640;p39">
              <a:extLst>
                <a:ext uri="{FF2B5EF4-FFF2-40B4-BE49-F238E27FC236}">
                  <a16:creationId xmlns:a16="http://schemas.microsoft.com/office/drawing/2014/main" xmlns="" id="{7B238617-652F-6B40-AE02-3E3A7BCFA628}"/>
                </a:ext>
              </a:extLst>
            </p:cNvPr>
            <p:cNvSpPr/>
            <p:nvPr/>
          </p:nvSpPr>
          <p:spPr>
            <a:xfrm>
              <a:off x="1451925" y="4999400"/>
              <a:ext cx="31175" cy="129450"/>
            </a:xfrm>
            <a:custGeom>
              <a:avLst/>
              <a:gdLst/>
              <a:ahLst/>
              <a:cxnLst/>
              <a:rect l="l" t="t" r="r" b="b"/>
              <a:pathLst>
                <a:path w="1247" h="5178" extrusionOk="0">
                  <a:moveTo>
                    <a:pt x="953" y="0"/>
                  </a:moveTo>
                  <a:lnTo>
                    <a:pt x="856" y="25"/>
                  </a:lnTo>
                  <a:lnTo>
                    <a:pt x="758" y="98"/>
                  </a:lnTo>
                  <a:lnTo>
                    <a:pt x="709" y="171"/>
                  </a:lnTo>
                  <a:lnTo>
                    <a:pt x="685" y="293"/>
                  </a:lnTo>
                  <a:lnTo>
                    <a:pt x="660" y="464"/>
                  </a:lnTo>
                  <a:lnTo>
                    <a:pt x="611" y="611"/>
                  </a:lnTo>
                  <a:lnTo>
                    <a:pt x="514" y="733"/>
                  </a:lnTo>
                  <a:lnTo>
                    <a:pt x="416" y="879"/>
                  </a:lnTo>
                  <a:lnTo>
                    <a:pt x="269" y="1026"/>
                  </a:lnTo>
                  <a:lnTo>
                    <a:pt x="147" y="1246"/>
                  </a:lnTo>
                  <a:lnTo>
                    <a:pt x="74" y="1368"/>
                  </a:lnTo>
                  <a:lnTo>
                    <a:pt x="50" y="1490"/>
                  </a:lnTo>
                  <a:lnTo>
                    <a:pt x="1" y="1661"/>
                  </a:lnTo>
                  <a:lnTo>
                    <a:pt x="1" y="1832"/>
                  </a:lnTo>
                  <a:lnTo>
                    <a:pt x="1" y="2003"/>
                  </a:lnTo>
                  <a:lnTo>
                    <a:pt x="50" y="2149"/>
                  </a:lnTo>
                  <a:lnTo>
                    <a:pt x="74" y="2296"/>
                  </a:lnTo>
                  <a:lnTo>
                    <a:pt x="147" y="2394"/>
                  </a:lnTo>
                  <a:lnTo>
                    <a:pt x="269" y="2613"/>
                  </a:lnTo>
                  <a:lnTo>
                    <a:pt x="416" y="2784"/>
                  </a:lnTo>
                  <a:lnTo>
                    <a:pt x="514" y="2907"/>
                  </a:lnTo>
                  <a:lnTo>
                    <a:pt x="611" y="3029"/>
                  </a:lnTo>
                  <a:lnTo>
                    <a:pt x="660" y="3175"/>
                  </a:lnTo>
                  <a:lnTo>
                    <a:pt x="685" y="3346"/>
                  </a:lnTo>
                  <a:lnTo>
                    <a:pt x="660" y="3542"/>
                  </a:lnTo>
                  <a:lnTo>
                    <a:pt x="611" y="3688"/>
                  </a:lnTo>
                  <a:lnTo>
                    <a:pt x="514" y="3810"/>
                  </a:lnTo>
                  <a:lnTo>
                    <a:pt x="416" y="3932"/>
                  </a:lnTo>
                  <a:lnTo>
                    <a:pt x="269" y="4103"/>
                  </a:lnTo>
                  <a:lnTo>
                    <a:pt x="147" y="4299"/>
                  </a:lnTo>
                  <a:lnTo>
                    <a:pt x="74" y="4421"/>
                  </a:lnTo>
                  <a:lnTo>
                    <a:pt x="50" y="4567"/>
                  </a:lnTo>
                  <a:lnTo>
                    <a:pt x="1" y="4714"/>
                  </a:lnTo>
                  <a:lnTo>
                    <a:pt x="1" y="4885"/>
                  </a:lnTo>
                  <a:lnTo>
                    <a:pt x="25" y="5007"/>
                  </a:lnTo>
                  <a:lnTo>
                    <a:pt x="74" y="5080"/>
                  </a:lnTo>
                  <a:lnTo>
                    <a:pt x="172" y="5153"/>
                  </a:lnTo>
                  <a:lnTo>
                    <a:pt x="294" y="5178"/>
                  </a:lnTo>
                  <a:lnTo>
                    <a:pt x="392" y="5153"/>
                  </a:lnTo>
                  <a:lnTo>
                    <a:pt x="489" y="5080"/>
                  </a:lnTo>
                  <a:lnTo>
                    <a:pt x="538" y="5007"/>
                  </a:lnTo>
                  <a:lnTo>
                    <a:pt x="563" y="4885"/>
                  </a:lnTo>
                  <a:lnTo>
                    <a:pt x="587" y="4714"/>
                  </a:lnTo>
                  <a:lnTo>
                    <a:pt x="636" y="4567"/>
                  </a:lnTo>
                  <a:lnTo>
                    <a:pt x="733" y="4445"/>
                  </a:lnTo>
                  <a:lnTo>
                    <a:pt x="831" y="4299"/>
                  </a:lnTo>
                  <a:lnTo>
                    <a:pt x="978" y="4152"/>
                  </a:lnTo>
                  <a:lnTo>
                    <a:pt x="1100" y="3932"/>
                  </a:lnTo>
                  <a:lnTo>
                    <a:pt x="1149" y="3810"/>
                  </a:lnTo>
                  <a:lnTo>
                    <a:pt x="1197" y="3688"/>
                  </a:lnTo>
                  <a:lnTo>
                    <a:pt x="1222" y="3542"/>
                  </a:lnTo>
                  <a:lnTo>
                    <a:pt x="1246" y="3346"/>
                  </a:lnTo>
                  <a:lnTo>
                    <a:pt x="1222" y="3175"/>
                  </a:lnTo>
                  <a:lnTo>
                    <a:pt x="1197" y="3029"/>
                  </a:lnTo>
                  <a:lnTo>
                    <a:pt x="1149" y="2882"/>
                  </a:lnTo>
                  <a:lnTo>
                    <a:pt x="1100" y="2784"/>
                  </a:lnTo>
                  <a:lnTo>
                    <a:pt x="978" y="2565"/>
                  </a:lnTo>
                  <a:lnTo>
                    <a:pt x="831" y="2394"/>
                  </a:lnTo>
                  <a:lnTo>
                    <a:pt x="733" y="2272"/>
                  </a:lnTo>
                  <a:lnTo>
                    <a:pt x="636" y="2149"/>
                  </a:lnTo>
                  <a:lnTo>
                    <a:pt x="587" y="2003"/>
                  </a:lnTo>
                  <a:lnTo>
                    <a:pt x="563" y="1832"/>
                  </a:lnTo>
                  <a:lnTo>
                    <a:pt x="587" y="1637"/>
                  </a:lnTo>
                  <a:lnTo>
                    <a:pt x="636" y="1490"/>
                  </a:lnTo>
                  <a:lnTo>
                    <a:pt x="733" y="1368"/>
                  </a:lnTo>
                  <a:lnTo>
                    <a:pt x="831" y="1246"/>
                  </a:lnTo>
                  <a:lnTo>
                    <a:pt x="978" y="1075"/>
                  </a:lnTo>
                  <a:lnTo>
                    <a:pt x="1100" y="879"/>
                  </a:lnTo>
                  <a:lnTo>
                    <a:pt x="1149" y="757"/>
                  </a:lnTo>
                  <a:lnTo>
                    <a:pt x="1197" y="611"/>
                  </a:lnTo>
                  <a:lnTo>
                    <a:pt x="1222" y="464"/>
                  </a:lnTo>
                  <a:lnTo>
                    <a:pt x="1246" y="293"/>
                  </a:lnTo>
                  <a:lnTo>
                    <a:pt x="1222" y="171"/>
                  </a:lnTo>
                  <a:lnTo>
                    <a:pt x="1149" y="98"/>
                  </a:lnTo>
                  <a:lnTo>
                    <a:pt x="1075" y="25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4641;p39">
              <a:extLst>
                <a:ext uri="{FF2B5EF4-FFF2-40B4-BE49-F238E27FC236}">
                  <a16:creationId xmlns:a16="http://schemas.microsoft.com/office/drawing/2014/main" xmlns="" id="{B1218435-BB2D-5547-A60B-AE3D11420AC4}"/>
                </a:ext>
              </a:extLst>
            </p:cNvPr>
            <p:cNvSpPr/>
            <p:nvPr/>
          </p:nvSpPr>
          <p:spPr>
            <a:xfrm>
              <a:off x="1407975" y="4999400"/>
              <a:ext cx="31150" cy="129450"/>
            </a:xfrm>
            <a:custGeom>
              <a:avLst/>
              <a:gdLst/>
              <a:ahLst/>
              <a:cxnLst/>
              <a:rect l="l" t="t" r="r" b="b"/>
              <a:pathLst>
                <a:path w="1246" h="5178" extrusionOk="0">
                  <a:moveTo>
                    <a:pt x="977" y="0"/>
                  </a:moveTo>
                  <a:lnTo>
                    <a:pt x="855" y="25"/>
                  </a:lnTo>
                  <a:lnTo>
                    <a:pt x="782" y="98"/>
                  </a:lnTo>
                  <a:lnTo>
                    <a:pt x="709" y="171"/>
                  </a:lnTo>
                  <a:lnTo>
                    <a:pt x="684" y="293"/>
                  </a:lnTo>
                  <a:lnTo>
                    <a:pt x="660" y="464"/>
                  </a:lnTo>
                  <a:lnTo>
                    <a:pt x="611" y="611"/>
                  </a:lnTo>
                  <a:lnTo>
                    <a:pt x="538" y="733"/>
                  </a:lnTo>
                  <a:lnTo>
                    <a:pt x="416" y="879"/>
                  </a:lnTo>
                  <a:lnTo>
                    <a:pt x="269" y="1026"/>
                  </a:lnTo>
                  <a:lnTo>
                    <a:pt x="147" y="1246"/>
                  </a:lnTo>
                  <a:lnTo>
                    <a:pt x="98" y="1368"/>
                  </a:lnTo>
                  <a:lnTo>
                    <a:pt x="49" y="1490"/>
                  </a:lnTo>
                  <a:lnTo>
                    <a:pt x="25" y="1661"/>
                  </a:lnTo>
                  <a:lnTo>
                    <a:pt x="0" y="1832"/>
                  </a:lnTo>
                  <a:lnTo>
                    <a:pt x="25" y="2003"/>
                  </a:lnTo>
                  <a:lnTo>
                    <a:pt x="49" y="2149"/>
                  </a:lnTo>
                  <a:lnTo>
                    <a:pt x="98" y="2296"/>
                  </a:lnTo>
                  <a:lnTo>
                    <a:pt x="147" y="2394"/>
                  </a:lnTo>
                  <a:lnTo>
                    <a:pt x="269" y="2613"/>
                  </a:lnTo>
                  <a:lnTo>
                    <a:pt x="416" y="2784"/>
                  </a:lnTo>
                  <a:lnTo>
                    <a:pt x="538" y="2907"/>
                  </a:lnTo>
                  <a:lnTo>
                    <a:pt x="611" y="3029"/>
                  </a:lnTo>
                  <a:lnTo>
                    <a:pt x="660" y="3175"/>
                  </a:lnTo>
                  <a:lnTo>
                    <a:pt x="684" y="3346"/>
                  </a:lnTo>
                  <a:lnTo>
                    <a:pt x="660" y="3542"/>
                  </a:lnTo>
                  <a:lnTo>
                    <a:pt x="611" y="3688"/>
                  </a:lnTo>
                  <a:lnTo>
                    <a:pt x="538" y="3810"/>
                  </a:lnTo>
                  <a:lnTo>
                    <a:pt x="416" y="3932"/>
                  </a:lnTo>
                  <a:lnTo>
                    <a:pt x="269" y="4103"/>
                  </a:lnTo>
                  <a:lnTo>
                    <a:pt x="147" y="4299"/>
                  </a:lnTo>
                  <a:lnTo>
                    <a:pt x="98" y="4421"/>
                  </a:lnTo>
                  <a:lnTo>
                    <a:pt x="49" y="4567"/>
                  </a:lnTo>
                  <a:lnTo>
                    <a:pt x="25" y="4714"/>
                  </a:lnTo>
                  <a:lnTo>
                    <a:pt x="0" y="4885"/>
                  </a:lnTo>
                  <a:lnTo>
                    <a:pt x="25" y="5007"/>
                  </a:lnTo>
                  <a:lnTo>
                    <a:pt x="98" y="5080"/>
                  </a:lnTo>
                  <a:lnTo>
                    <a:pt x="171" y="5153"/>
                  </a:lnTo>
                  <a:lnTo>
                    <a:pt x="293" y="5178"/>
                  </a:lnTo>
                  <a:lnTo>
                    <a:pt x="391" y="5153"/>
                  </a:lnTo>
                  <a:lnTo>
                    <a:pt x="489" y="5080"/>
                  </a:lnTo>
                  <a:lnTo>
                    <a:pt x="562" y="5007"/>
                  </a:lnTo>
                  <a:lnTo>
                    <a:pt x="586" y="4885"/>
                  </a:lnTo>
                  <a:lnTo>
                    <a:pt x="586" y="4714"/>
                  </a:lnTo>
                  <a:lnTo>
                    <a:pt x="660" y="4567"/>
                  </a:lnTo>
                  <a:lnTo>
                    <a:pt x="733" y="4445"/>
                  </a:lnTo>
                  <a:lnTo>
                    <a:pt x="831" y="4299"/>
                  </a:lnTo>
                  <a:lnTo>
                    <a:pt x="977" y="4152"/>
                  </a:lnTo>
                  <a:lnTo>
                    <a:pt x="1124" y="3932"/>
                  </a:lnTo>
                  <a:lnTo>
                    <a:pt x="1173" y="3810"/>
                  </a:lnTo>
                  <a:lnTo>
                    <a:pt x="1221" y="3688"/>
                  </a:lnTo>
                  <a:lnTo>
                    <a:pt x="1246" y="3542"/>
                  </a:lnTo>
                  <a:lnTo>
                    <a:pt x="1246" y="3346"/>
                  </a:lnTo>
                  <a:lnTo>
                    <a:pt x="1246" y="3175"/>
                  </a:lnTo>
                  <a:lnTo>
                    <a:pt x="1221" y="3029"/>
                  </a:lnTo>
                  <a:lnTo>
                    <a:pt x="1173" y="2882"/>
                  </a:lnTo>
                  <a:lnTo>
                    <a:pt x="1124" y="2784"/>
                  </a:lnTo>
                  <a:lnTo>
                    <a:pt x="977" y="2565"/>
                  </a:lnTo>
                  <a:lnTo>
                    <a:pt x="831" y="2394"/>
                  </a:lnTo>
                  <a:lnTo>
                    <a:pt x="733" y="2272"/>
                  </a:lnTo>
                  <a:lnTo>
                    <a:pt x="660" y="2149"/>
                  </a:lnTo>
                  <a:lnTo>
                    <a:pt x="586" y="2003"/>
                  </a:lnTo>
                  <a:lnTo>
                    <a:pt x="586" y="1832"/>
                  </a:lnTo>
                  <a:lnTo>
                    <a:pt x="586" y="1637"/>
                  </a:lnTo>
                  <a:lnTo>
                    <a:pt x="660" y="1490"/>
                  </a:lnTo>
                  <a:lnTo>
                    <a:pt x="733" y="1368"/>
                  </a:lnTo>
                  <a:lnTo>
                    <a:pt x="831" y="1246"/>
                  </a:lnTo>
                  <a:lnTo>
                    <a:pt x="977" y="1075"/>
                  </a:lnTo>
                  <a:lnTo>
                    <a:pt x="1124" y="879"/>
                  </a:lnTo>
                  <a:lnTo>
                    <a:pt x="1173" y="757"/>
                  </a:lnTo>
                  <a:lnTo>
                    <a:pt x="1221" y="611"/>
                  </a:lnTo>
                  <a:lnTo>
                    <a:pt x="1246" y="464"/>
                  </a:lnTo>
                  <a:lnTo>
                    <a:pt x="1246" y="293"/>
                  </a:lnTo>
                  <a:lnTo>
                    <a:pt x="1221" y="171"/>
                  </a:lnTo>
                  <a:lnTo>
                    <a:pt x="1173" y="98"/>
                  </a:lnTo>
                  <a:lnTo>
                    <a:pt x="1075" y="25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4642;p39">
              <a:extLst>
                <a:ext uri="{FF2B5EF4-FFF2-40B4-BE49-F238E27FC236}">
                  <a16:creationId xmlns:a16="http://schemas.microsoft.com/office/drawing/2014/main" xmlns="" id="{30A88253-2D79-8346-B31D-8DA4B7B74371}"/>
                </a:ext>
              </a:extLst>
            </p:cNvPr>
            <p:cNvSpPr/>
            <p:nvPr/>
          </p:nvSpPr>
          <p:spPr>
            <a:xfrm>
              <a:off x="1495900" y="4999400"/>
              <a:ext cx="30550" cy="129450"/>
            </a:xfrm>
            <a:custGeom>
              <a:avLst/>
              <a:gdLst/>
              <a:ahLst/>
              <a:cxnLst/>
              <a:rect l="l" t="t" r="r" b="b"/>
              <a:pathLst>
                <a:path w="1222" h="5178" extrusionOk="0">
                  <a:moveTo>
                    <a:pt x="953" y="0"/>
                  </a:moveTo>
                  <a:lnTo>
                    <a:pt x="831" y="25"/>
                  </a:lnTo>
                  <a:lnTo>
                    <a:pt x="757" y="98"/>
                  </a:lnTo>
                  <a:lnTo>
                    <a:pt x="684" y="171"/>
                  </a:lnTo>
                  <a:lnTo>
                    <a:pt x="660" y="293"/>
                  </a:lnTo>
                  <a:lnTo>
                    <a:pt x="660" y="464"/>
                  </a:lnTo>
                  <a:lnTo>
                    <a:pt x="586" y="611"/>
                  </a:lnTo>
                  <a:lnTo>
                    <a:pt x="513" y="733"/>
                  </a:lnTo>
                  <a:lnTo>
                    <a:pt x="391" y="879"/>
                  </a:lnTo>
                  <a:lnTo>
                    <a:pt x="269" y="1026"/>
                  </a:lnTo>
                  <a:lnTo>
                    <a:pt x="122" y="1246"/>
                  </a:lnTo>
                  <a:lnTo>
                    <a:pt x="73" y="1368"/>
                  </a:lnTo>
                  <a:lnTo>
                    <a:pt x="25" y="1490"/>
                  </a:lnTo>
                  <a:lnTo>
                    <a:pt x="0" y="1661"/>
                  </a:lnTo>
                  <a:lnTo>
                    <a:pt x="0" y="1832"/>
                  </a:lnTo>
                  <a:lnTo>
                    <a:pt x="0" y="2003"/>
                  </a:lnTo>
                  <a:lnTo>
                    <a:pt x="25" y="2149"/>
                  </a:lnTo>
                  <a:lnTo>
                    <a:pt x="73" y="2296"/>
                  </a:lnTo>
                  <a:lnTo>
                    <a:pt x="122" y="2394"/>
                  </a:lnTo>
                  <a:lnTo>
                    <a:pt x="269" y="2613"/>
                  </a:lnTo>
                  <a:lnTo>
                    <a:pt x="391" y="2784"/>
                  </a:lnTo>
                  <a:lnTo>
                    <a:pt x="513" y="2907"/>
                  </a:lnTo>
                  <a:lnTo>
                    <a:pt x="586" y="3029"/>
                  </a:lnTo>
                  <a:lnTo>
                    <a:pt x="660" y="3175"/>
                  </a:lnTo>
                  <a:lnTo>
                    <a:pt x="660" y="3346"/>
                  </a:lnTo>
                  <a:lnTo>
                    <a:pt x="660" y="3542"/>
                  </a:lnTo>
                  <a:lnTo>
                    <a:pt x="586" y="3688"/>
                  </a:lnTo>
                  <a:lnTo>
                    <a:pt x="513" y="3810"/>
                  </a:lnTo>
                  <a:lnTo>
                    <a:pt x="391" y="3932"/>
                  </a:lnTo>
                  <a:lnTo>
                    <a:pt x="269" y="4103"/>
                  </a:lnTo>
                  <a:lnTo>
                    <a:pt x="122" y="4299"/>
                  </a:lnTo>
                  <a:lnTo>
                    <a:pt x="73" y="4421"/>
                  </a:lnTo>
                  <a:lnTo>
                    <a:pt x="25" y="4567"/>
                  </a:lnTo>
                  <a:lnTo>
                    <a:pt x="0" y="4714"/>
                  </a:lnTo>
                  <a:lnTo>
                    <a:pt x="0" y="4885"/>
                  </a:lnTo>
                  <a:lnTo>
                    <a:pt x="25" y="5007"/>
                  </a:lnTo>
                  <a:lnTo>
                    <a:pt x="73" y="5080"/>
                  </a:lnTo>
                  <a:lnTo>
                    <a:pt x="171" y="5153"/>
                  </a:lnTo>
                  <a:lnTo>
                    <a:pt x="269" y="5178"/>
                  </a:lnTo>
                  <a:lnTo>
                    <a:pt x="391" y="5153"/>
                  </a:lnTo>
                  <a:lnTo>
                    <a:pt x="464" y="5080"/>
                  </a:lnTo>
                  <a:lnTo>
                    <a:pt x="538" y="5007"/>
                  </a:lnTo>
                  <a:lnTo>
                    <a:pt x="562" y="4885"/>
                  </a:lnTo>
                  <a:lnTo>
                    <a:pt x="586" y="4714"/>
                  </a:lnTo>
                  <a:lnTo>
                    <a:pt x="635" y="4567"/>
                  </a:lnTo>
                  <a:lnTo>
                    <a:pt x="708" y="4445"/>
                  </a:lnTo>
                  <a:lnTo>
                    <a:pt x="831" y="4299"/>
                  </a:lnTo>
                  <a:lnTo>
                    <a:pt x="953" y="4152"/>
                  </a:lnTo>
                  <a:lnTo>
                    <a:pt x="1099" y="3932"/>
                  </a:lnTo>
                  <a:lnTo>
                    <a:pt x="1148" y="3810"/>
                  </a:lnTo>
                  <a:lnTo>
                    <a:pt x="1197" y="3688"/>
                  </a:lnTo>
                  <a:lnTo>
                    <a:pt x="1221" y="3542"/>
                  </a:lnTo>
                  <a:lnTo>
                    <a:pt x="1221" y="3346"/>
                  </a:lnTo>
                  <a:lnTo>
                    <a:pt x="1221" y="3175"/>
                  </a:lnTo>
                  <a:lnTo>
                    <a:pt x="1197" y="3029"/>
                  </a:lnTo>
                  <a:lnTo>
                    <a:pt x="1148" y="2882"/>
                  </a:lnTo>
                  <a:lnTo>
                    <a:pt x="1099" y="2784"/>
                  </a:lnTo>
                  <a:lnTo>
                    <a:pt x="953" y="2565"/>
                  </a:lnTo>
                  <a:lnTo>
                    <a:pt x="831" y="2394"/>
                  </a:lnTo>
                  <a:lnTo>
                    <a:pt x="708" y="2272"/>
                  </a:lnTo>
                  <a:lnTo>
                    <a:pt x="635" y="2149"/>
                  </a:lnTo>
                  <a:lnTo>
                    <a:pt x="586" y="2003"/>
                  </a:lnTo>
                  <a:lnTo>
                    <a:pt x="562" y="1832"/>
                  </a:lnTo>
                  <a:lnTo>
                    <a:pt x="586" y="1637"/>
                  </a:lnTo>
                  <a:lnTo>
                    <a:pt x="635" y="1490"/>
                  </a:lnTo>
                  <a:lnTo>
                    <a:pt x="708" y="1368"/>
                  </a:lnTo>
                  <a:lnTo>
                    <a:pt x="831" y="1246"/>
                  </a:lnTo>
                  <a:lnTo>
                    <a:pt x="953" y="1075"/>
                  </a:lnTo>
                  <a:lnTo>
                    <a:pt x="1099" y="879"/>
                  </a:lnTo>
                  <a:lnTo>
                    <a:pt x="1148" y="757"/>
                  </a:lnTo>
                  <a:lnTo>
                    <a:pt x="1197" y="611"/>
                  </a:lnTo>
                  <a:lnTo>
                    <a:pt x="1221" y="464"/>
                  </a:lnTo>
                  <a:lnTo>
                    <a:pt x="1221" y="293"/>
                  </a:lnTo>
                  <a:lnTo>
                    <a:pt x="1221" y="171"/>
                  </a:lnTo>
                  <a:lnTo>
                    <a:pt x="1148" y="98"/>
                  </a:lnTo>
                  <a:lnTo>
                    <a:pt x="1050" y="25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1" name="Google Shape;4643;p39">
            <a:extLst>
              <a:ext uri="{FF2B5EF4-FFF2-40B4-BE49-F238E27FC236}">
                <a16:creationId xmlns:a16="http://schemas.microsoft.com/office/drawing/2014/main" xmlns="" id="{358F88C5-F71A-E942-9633-1E9093C8E947}"/>
              </a:ext>
            </a:extLst>
          </p:cNvPr>
          <p:cNvGrpSpPr/>
          <p:nvPr/>
        </p:nvGrpSpPr>
        <p:grpSpPr>
          <a:xfrm>
            <a:off x="4379470" y="5919215"/>
            <a:ext cx="305265" cy="388970"/>
            <a:chOff x="1958100" y="4985350"/>
            <a:chExt cx="365150" cy="465275"/>
          </a:xfrm>
        </p:grpSpPr>
        <p:sp>
          <p:nvSpPr>
            <p:cNvPr id="512" name="Google Shape;4644;p39">
              <a:extLst>
                <a:ext uri="{FF2B5EF4-FFF2-40B4-BE49-F238E27FC236}">
                  <a16:creationId xmlns:a16="http://schemas.microsoft.com/office/drawing/2014/main" xmlns="" id="{48439881-E45B-2C48-97BE-8534106FA810}"/>
                </a:ext>
              </a:extLst>
            </p:cNvPr>
            <p:cNvSpPr/>
            <p:nvPr/>
          </p:nvSpPr>
          <p:spPr>
            <a:xfrm>
              <a:off x="1958100" y="4985350"/>
              <a:ext cx="365150" cy="465275"/>
            </a:xfrm>
            <a:custGeom>
              <a:avLst/>
              <a:gdLst/>
              <a:ahLst/>
              <a:cxnLst/>
              <a:rect l="l" t="t" r="r" b="b"/>
              <a:pathLst>
                <a:path w="14606" h="18611" extrusionOk="0">
                  <a:moveTo>
                    <a:pt x="4152" y="1734"/>
                  </a:moveTo>
                  <a:lnTo>
                    <a:pt x="4274" y="1759"/>
                  </a:lnTo>
                  <a:lnTo>
                    <a:pt x="4397" y="1783"/>
                  </a:lnTo>
                  <a:lnTo>
                    <a:pt x="4543" y="1808"/>
                  </a:lnTo>
                  <a:lnTo>
                    <a:pt x="4812" y="1930"/>
                  </a:lnTo>
                  <a:lnTo>
                    <a:pt x="5105" y="2125"/>
                  </a:lnTo>
                  <a:lnTo>
                    <a:pt x="5398" y="2394"/>
                  </a:lnTo>
                  <a:lnTo>
                    <a:pt x="5496" y="2516"/>
                  </a:lnTo>
                  <a:lnTo>
                    <a:pt x="5593" y="2638"/>
                  </a:lnTo>
                  <a:lnTo>
                    <a:pt x="5789" y="2956"/>
                  </a:lnTo>
                  <a:lnTo>
                    <a:pt x="5935" y="3322"/>
                  </a:lnTo>
                  <a:lnTo>
                    <a:pt x="6057" y="3688"/>
                  </a:lnTo>
                  <a:lnTo>
                    <a:pt x="6155" y="4079"/>
                  </a:lnTo>
                  <a:lnTo>
                    <a:pt x="6204" y="4470"/>
                  </a:lnTo>
                  <a:lnTo>
                    <a:pt x="6277" y="4836"/>
                  </a:lnTo>
                  <a:lnTo>
                    <a:pt x="6302" y="5154"/>
                  </a:lnTo>
                  <a:lnTo>
                    <a:pt x="5984" y="5129"/>
                  </a:lnTo>
                  <a:lnTo>
                    <a:pt x="5618" y="5080"/>
                  </a:lnTo>
                  <a:lnTo>
                    <a:pt x="5227" y="5007"/>
                  </a:lnTo>
                  <a:lnTo>
                    <a:pt x="4836" y="4909"/>
                  </a:lnTo>
                  <a:lnTo>
                    <a:pt x="4470" y="4787"/>
                  </a:lnTo>
                  <a:lnTo>
                    <a:pt x="4104" y="4641"/>
                  </a:lnTo>
                  <a:lnTo>
                    <a:pt x="3786" y="4445"/>
                  </a:lnTo>
                  <a:lnTo>
                    <a:pt x="3664" y="4348"/>
                  </a:lnTo>
                  <a:lnTo>
                    <a:pt x="3542" y="4250"/>
                  </a:lnTo>
                  <a:lnTo>
                    <a:pt x="3273" y="3957"/>
                  </a:lnTo>
                  <a:lnTo>
                    <a:pt x="3078" y="3664"/>
                  </a:lnTo>
                  <a:lnTo>
                    <a:pt x="2956" y="3395"/>
                  </a:lnTo>
                  <a:lnTo>
                    <a:pt x="2931" y="3273"/>
                  </a:lnTo>
                  <a:lnTo>
                    <a:pt x="2907" y="3127"/>
                  </a:lnTo>
                  <a:lnTo>
                    <a:pt x="2882" y="3004"/>
                  </a:lnTo>
                  <a:lnTo>
                    <a:pt x="2907" y="2858"/>
                  </a:lnTo>
                  <a:lnTo>
                    <a:pt x="2931" y="2736"/>
                  </a:lnTo>
                  <a:lnTo>
                    <a:pt x="2956" y="2614"/>
                  </a:lnTo>
                  <a:lnTo>
                    <a:pt x="3004" y="2492"/>
                  </a:lnTo>
                  <a:lnTo>
                    <a:pt x="3078" y="2369"/>
                  </a:lnTo>
                  <a:lnTo>
                    <a:pt x="3273" y="2125"/>
                  </a:lnTo>
                  <a:lnTo>
                    <a:pt x="3517" y="1930"/>
                  </a:lnTo>
                  <a:lnTo>
                    <a:pt x="3639" y="1857"/>
                  </a:lnTo>
                  <a:lnTo>
                    <a:pt x="3762" y="1808"/>
                  </a:lnTo>
                  <a:lnTo>
                    <a:pt x="3884" y="1783"/>
                  </a:lnTo>
                  <a:lnTo>
                    <a:pt x="4006" y="1759"/>
                  </a:lnTo>
                  <a:lnTo>
                    <a:pt x="4152" y="1734"/>
                  </a:lnTo>
                  <a:close/>
                  <a:moveTo>
                    <a:pt x="10454" y="1734"/>
                  </a:moveTo>
                  <a:lnTo>
                    <a:pt x="10600" y="1759"/>
                  </a:lnTo>
                  <a:lnTo>
                    <a:pt x="10722" y="1783"/>
                  </a:lnTo>
                  <a:lnTo>
                    <a:pt x="10844" y="1808"/>
                  </a:lnTo>
                  <a:lnTo>
                    <a:pt x="10966" y="1857"/>
                  </a:lnTo>
                  <a:lnTo>
                    <a:pt x="11089" y="1930"/>
                  </a:lnTo>
                  <a:lnTo>
                    <a:pt x="11333" y="2125"/>
                  </a:lnTo>
                  <a:lnTo>
                    <a:pt x="11528" y="2369"/>
                  </a:lnTo>
                  <a:lnTo>
                    <a:pt x="11601" y="2492"/>
                  </a:lnTo>
                  <a:lnTo>
                    <a:pt x="11650" y="2614"/>
                  </a:lnTo>
                  <a:lnTo>
                    <a:pt x="11675" y="2736"/>
                  </a:lnTo>
                  <a:lnTo>
                    <a:pt x="11699" y="2858"/>
                  </a:lnTo>
                  <a:lnTo>
                    <a:pt x="11724" y="3004"/>
                  </a:lnTo>
                  <a:lnTo>
                    <a:pt x="11699" y="3127"/>
                  </a:lnTo>
                  <a:lnTo>
                    <a:pt x="11675" y="3273"/>
                  </a:lnTo>
                  <a:lnTo>
                    <a:pt x="11650" y="3395"/>
                  </a:lnTo>
                  <a:lnTo>
                    <a:pt x="11528" y="3664"/>
                  </a:lnTo>
                  <a:lnTo>
                    <a:pt x="11333" y="3957"/>
                  </a:lnTo>
                  <a:lnTo>
                    <a:pt x="11064" y="4250"/>
                  </a:lnTo>
                  <a:lnTo>
                    <a:pt x="10942" y="4348"/>
                  </a:lnTo>
                  <a:lnTo>
                    <a:pt x="10820" y="4445"/>
                  </a:lnTo>
                  <a:lnTo>
                    <a:pt x="10502" y="4641"/>
                  </a:lnTo>
                  <a:lnTo>
                    <a:pt x="10136" y="4787"/>
                  </a:lnTo>
                  <a:lnTo>
                    <a:pt x="9770" y="4909"/>
                  </a:lnTo>
                  <a:lnTo>
                    <a:pt x="9379" y="5007"/>
                  </a:lnTo>
                  <a:lnTo>
                    <a:pt x="8988" y="5080"/>
                  </a:lnTo>
                  <a:lnTo>
                    <a:pt x="8622" y="5129"/>
                  </a:lnTo>
                  <a:lnTo>
                    <a:pt x="8304" y="5154"/>
                  </a:lnTo>
                  <a:lnTo>
                    <a:pt x="8329" y="4836"/>
                  </a:lnTo>
                  <a:lnTo>
                    <a:pt x="8402" y="4470"/>
                  </a:lnTo>
                  <a:lnTo>
                    <a:pt x="8451" y="4079"/>
                  </a:lnTo>
                  <a:lnTo>
                    <a:pt x="8549" y="3688"/>
                  </a:lnTo>
                  <a:lnTo>
                    <a:pt x="8671" y="3322"/>
                  </a:lnTo>
                  <a:lnTo>
                    <a:pt x="8817" y="2956"/>
                  </a:lnTo>
                  <a:lnTo>
                    <a:pt x="9013" y="2638"/>
                  </a:lnTo>
                  <a:lnTo>
                    <a:pt x="9110" y="2516"/>
                  </a:lnTo>
                  <a:lnTo>
                    <a:pt x="9208" y="2394"/>
                  </a:lnTo>
                  <a:lnTo>
                    <a:pt x="9501" y="2125"/>
                  </a:lnTo>
                  <a:lnTo>
                    <a:pt x="9794" y="1930"/>
                  </a:lnTo>
                  <a:lnTo>
                    <a:pt x="10063" y="1808"/>
                  </a:lnTo>
                  <a:lnTo>
                    <a:pt x="10209" y="1783"/>
                  </a:lnTo>
                  <a:lnTo>
                    <a:pt x="10331" y="1759"/>
                  </a:lnTo>
                  <a:lnTo>
                    <a:pt x="10454" y="1734"/>
                  </a:lnTo>
                  <a:close/>
                  <a:moveTo>
                    <a:pt x="3639" y="0"/>
                  </a:moveTo>
                  <a:lnTo>
                    <a:pt x="3395" y="25"/>
                  </a:lnTo>
                  <a:lnTo>
                    <a:pt x="3151" y="74"/>
                  </a:lnTo>
                  <a:lnTo>
                    <a:pt x="2907" y="147"/>
                  </a:lnTo>
                  <a:lnTo>
                    <a:pt x="2687" y="220"/>
                  </a:lnTo>
                  <a:lnTo>
                    <a:pt x="2467" y="342"/>
                  </a:lnTo>
                  <a:lnTo>
                    <a:pt x="2272" y="464"/>
                  </a:lnTo>
                  <a:lnTo>
                    <a:pt x="2101" y="611"/>
                  </a:lnTo>
                  <a:lnTo>
                    <a:pt x="1930" y="782"/>
                  </a:lnTo>
                  <a:lnTo>
                    <a:pt x="1759" y="953"/>
                  </a:lnTo>
                  <a:lnTo>
                    <a:pt x="1612" y="1124"/>
                  </a:lnTo>
                  <a:lnTo>
                    <a:pt x="1490" y="1344"/>
                  </a:lnTo>
                  <a:lnTo>
                    <a:pt x="1368" y="1539"/>
                  </a:lnTo>
                  <a:lnTo>
                    <a:pt x="1295" y="1759"/>
                  </a:lnTo>
                  <a:lnTo>
                    <a:pt x="1222" y="2003"/>
                  </a:lnTo>
                  <a:lnTo>
                    <a:pt x="1173" y="2247"/>
                  </a:lnTo>
                  <a:lnTo>
                    <a:pt x="1148" y="2492"/>
                  </a:lnTo>
                  <a:lnTo>
                    <a:pt x="1173" y="2760"/>
                  </a:lnTo>
                  <a:lnTo>
                    <a:pt x="1197" y="3029"/>
                  </a:lnTo>
                  <a:lnTo>
                    <a:pt x="1295" y="3298"/>
                  </a:lnTo>
                  <a:lnTo>
                    <a:pt x="1393" y="3566"/>
                  </a:lnTo>
                  <a:lnTo>
                    <a:pt x="1539" y="3859"/>
                  </a:lnTo>
                  <a:lnTo>
                    <a:pt x="1734" y="4152"/>
                  </a:lnTo>
                  <a:lnTo>
                    <a:pt x="1954" y="4445"/>
                  </a:lnTo>
                  <a:lnTo>
                    <a:pt x="2223" y="4739"/>
                  </a:lnTo>
                  <a:lnTo>
                    <a:pt x="2394" y="4885"/>
                  </a:lnTo>
                  <a:lnTo>
                    <a:pt x="2565" y="5007"/>
                  </a:lnTo>
                  <a:lnTo>
                    <a:pt x="2931" y="5251"/>
                  </a:lnTo>
                  <a:lnTo>
                    <a:pt x="3346" y="5471"/>
                  </a:lnTo>
                  <a:lnTo>
                    <a:pt x="3762" y="5642"/>
                  </a:lnTo>
                  <a:lnTo>
                    <a:pt x="391" y="5642"/>
                  </a:lnTo>
                  <a:lnTo>
                    <a:pt x="318" y="5667"/>
                  </a:lnTo>
                  <a:lnTo>
                    <a:pt x="220" y="5715"/>
                  </a:lnTo>
                  <a:lnTo>
                    <a:pt x="147" y="5789"/>
                  </a:lnTo>
                  <a:lnTo>
                    <a:pt x="98" y="5838"/>
                  </a:lnTo>
                  <a:lnTo>
                    <a:pt x="49" y="5935"/>
                  </a:lnTo>
                  <a:lnTo>
                    <a:pt x="25" y="6033"/>
                  </a:lnTo>
                  <a:lnTo>
                    <a:pt x="0" y="6131"/>
                  </a:lnTo>
                  <a:lnTo>
                    <a:pt x="0" y="9599"/>
                  </a:lnTo>
                  <a:lnTo>
                    <a:pt x="5325" y="9599"/>
                  </a:lnTo>
                  <a:lnTo>
                    <a:pt x="5325" y="6009"/>
                  </a:lnTo>
                  <a:lnTo>
                    <a:pt x="5813" y="6082"/>
                  </a:lnTo>
                  <a:lnTo>
                    <a:pt x="5813" y="18611"/>
                  </a:lnTo>
                  <a:lnTo>
                    <a:pt x="8793" y="18611"/>
                  </a:lnTo>
                  <a:lnTo>
                    <a:pt x="8793" y="6082"/>
                  </a:lnTo>
                  <a:lnTo>
                    <a:pt x="9281" y="6009"/>
                  </a:lnTo>
                  <a:lnTo>
                    <a:pt x="9281" y="9599"/>
                  </a:lnTo>
                  <a:lnTo>
                    <a:pt x="14605" y="9599"/>
                  </a:lnTo>
                  <a:lnTo>
                    <a:pt x="14605" y="6131"/>
                  </a:lnTo>
                  <a:lnTo>
                    <a:pt x="14581" y="6033"/>
                  </a:lnTo>
                  <a:lnTo>
                    <a:pt x="14557" y="5935"/>
                  </a:lnTo>
                  <a:lnTo>
                    <a:pt x="14508" y="5838"/>
                  </a:lnTo>
                  <a:lnTo>
                    <a:pt x="14459" y="5789"/>
                  </a:lnTo>
                  <a:lnTo>
                    <a:pt x="14386" y="5715"/>
                  </a:lnTo>
                  <a:lnTo>
                    <a:pt x="14288" y="5667"/>
                  </a:lnTo>
                  <a:lnTo>
                    <a:pt x="14215" y="5642"/>
                  </a:lnTo>
                  <a:lnTo>
                    <a:pt x="10844" y="5642"/>
                  </a:lnTo>
                  <a:lnTo>
                    <a:pt x="11259" y="5471"/>
                  </a:lnTo>
                  <a:lnTo>
                    <a:pt x="11675" y="5251"/>
                  </a:lnTo>
                  <a:lnTo>
                    <a:pt x="12041" y="5007"/>
                  </a:lnTo>
                  <a:lnTo>
                    <a:pt x="12212" y="4885"/>
                  </a:lnTo>
                  <a:lnTo>
                    <a:pt x="12383" y="4739"/>
                  </a:lnTo>
                  <a:lnTo>
                    <a:pt x="12652" y="4445"/>
                  </a:lnTo>
                  <a:lnTo>
                    <a:pt x="12871" y="4152"/>
                  </a:lnTo>
                  <a:lnTo>
                    <a:pt x="13067" y="3859"/>
                  </a:lnTo>
                  <a:lnTo>
                    <a:pt x="13213" y="3566"/>
                  </a:lnTo>
                  <a:lnTo>
                    <a:pt x="13311" y="3298"/>
                  </a:lnTo>
                  <a:lnTo>
                    <a:pt x="13409" y="3029"/>
                  </a:lnTo>
                  <a:lnTo>
                    <a:pt x="13433" y="2760"/>
                  </a:lnTo>
                  <a:lnTo>
                    <a:pt x="13458" y="2492"/>
                  </a:lnTo>
                  <a:lnTo>
                    <a:pt x="13433" y="2247"/>
                  </a:lnTo>
                  <a:lnTo>
                    <a:pt x="13384" y="2003"/>
                  </a:lnTo>
                  <a:lnTo>
                    <a:pt x="13311" y="1759"/>
                  </a:lnTo>
                  <a:lnTo>
                    <a:pt x="13238" y="1539"/>
                  </a:lnTo>
                  <a:lnTo>
                    <a:pt x="13116" y="1344"/>
                  </a:lnTo>
                  <a:lnTo>
                    <a:pt x="12994" y="1124"/>
                  </a:lnTo>
                  <a:lnTo>
                    <a:pt x="12847" y="953"/>
                  </a:lnTo>
                  <a:lnTo>
                    <a:pt x="12676" y="782"/>
                  </a:lnTo>
                  <a:lnTo>
                    <a:pt x="12505" y="611"/>
                  </a:lnTo>
                  <a:lnTo>
                    <a:pt x="12334" y="464"/>
                  </a:lnTo>
                  <a:lnTo>
                    <a:pt x="12139" y="342"/>
                  </a:lnTo>
                  <a:lnTo>
                    <a:pt x="11919" y="220"/>
                  </a:lnTo>
                  <a:lnTo>
                    <a:pt x="11699" y="147"/>
                  </a:lnTo>
                  <a:lnTo>
                    <a:pt x="11455" y="74"/>
                  </a:lnTo>
                  <a:lnTo>
                    <a:pt x="11211" y="25"/>
                  </a:lnTo>
                  <a:lnTo>
                    <a:pt x="10966" y="0"/>
                  </a:lnTo>
                  <a:lnTo>
                    <a:pt x="10698" y="25"/>
                  </a:lnTo>
                  <a:lnTo>
                    <a:pt x="10429" y="49"/>
                  </a:lnTo>
                  <a:lnTo>
                    <a:pt x="10160" y="147"/>
                  </a:lnTo>
                  <a:lnTo>
                    <a:pt x="9892" y="245"/>
                  </a:lnTo>
                  <a:lnTo>
                    <a:pt x="9599" y="391"/>
                  </a:lnTo>
                  <a:lnTo>
                    <a:pt x="9306" y="587"/>
                  </a:lnTo>
                  <a:lnTo>
                    <a:pt x="9013" y="806"/>
                  </a:lnTo>
                  <a:lnTo>
                    <a:pt x="8719" y="1075"/>
                  </a:lnTo>
                  <a:lnTo>
                    <a:pt x="8475" y="1368"/>
                  </a:lnTo>
                  <a:lnTo>
                    <a:pt x="8280" y="1661"/>
                  </a:lnTo>
                  <a:lnTo>
                    <a:pt x="8084" y="2003"/>
                  </a:lnTo>
                  <a:lnTo>
                    <a:pt x="7914" y="2369"/>
                  </a:lnTo>
                  <a:lnTo>
                    <a:pt x="7791" y="2736"/>
                  </a:lnTo>
                  <a:lnTo>
                    <a:pt x="7669" y="3102"/>
                  </a:lnTo>
                  <a:lnTo>
                    <a:pt x="7572" y="3469"/>
                  </a:lnTo>
                  <a:lnTo>
                    <a:pt x="7498" y="3835"/>
                  </a:lnTo>
                  <a:lnTo>
                    <a:pt x="7401" y="4519"/>
                  </a:lnTo>
                  <a:lnTo>
                    <a:pt x="7327" y="5080"/>
                  </a:lnTo>
                  <a:lnTo>
                    <a:pt x="7303" y="5667"/>
                  </a:lnTo>
                  <a:lnTo>
                    <a:pt x="7279" y="5080"/>
                  </a:lnTo>
                  <a:lnTo>
                    <a:pt x="7205" y="4519"/>
                  </a:lnTo>
                  <a:lnTo>
                    <a:pt x="7108" y="3835"/>
                  </a:lnTo>
                  <a:lnTo>
                    <a:pt x="7034" y="3469"/>
                  </a:lnTo>
                  <a:lnTo>
                    <a:pt x="6937" y="3102"/>
                  </a:lnTo>
                  <a:lnTo>
                    <a:pt x="6814" y="2736"/>
                  </a:lnTo>
                  <a:lnTo>
                    <a:pt x="6692" y="2369"/>
                  </a:lnTo>
                  <a:lnTo>
                    <a:pt x="6521" y="2003"/>
                  </a:lnTo>
                  <a:lnTo>
                    <a:pt x="6326" y="1661"/>
                  </a:lnTo>
                  <a:lnTo>
                    <a:pt x="6131" y="1368"/>
                  </a:lnTo>
                  <a:lnTo>
                    <a:pt x="5886" y="1075"/>
                  </a:lnTo>
                  <a:lnTo>
                    <a:pt x="5593" y="806"/>
                  </a:lnTo>
                  <a:lnTo>
                    <a:pt x="5300" y="587"/>
                  </a:lnTo>
                  <a:lnTo>
                    <a:pt x="5007" y="391"/>
                  </a:lnTo>
                  <a:lnTo>
                    <a:pt x="4714" y="245"/>
                  </a:lnTo>
                  <a:lnTo>
                    <a:pt x="4445" y="147"/>
                  </a:lnTo>
                  <a:lnTo>
                    <a:pt x="4177" y="49"/>
                  </a:lnTo>
                  <a:lnTo>
                    <a:pt x="3908" y="25"/>
                  </a:lnTo>
                  <a:lnTo>
                    <a:pt x="3639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4645;p39">
              <a:extLst>
                <a:ext uri="{FF2B5EF4-FFF2-40B4-BE49-F238E27FC236}">
                  <a16:creationId xmlns:a16="http://schemas.microsoft.com/office/drawing/2014/main" xmlns="" id="{A02ABBA5-2274-0D41-9FA9-E5BE5A568657}"/>
                </a:ext>
              </a:extLst>
            </p:cNvPr>
            <p:cNvSpPr/>
            <p:nvPr/>
          </p:nvSpPr>
          <p:spPr>
            <a:xfrm>
              <a:off x="1977625" y="5237525"/>
              <a:ext cx="113600" cy="213100"/>
            </a:xfrm>
            <a:custGeom>
              <a:avLst/>
              <a:gdLst/>
              <a:ahLst/>
              <a:cxnLst/>
              <a:rect l="l" t="t" r="r" b="b"/>
              <a:pathLst>
                <a:path w="4544" h="8524" extrusionOk="0">
                  <a:moveTo>
                    <a:pt x="1" y="0"/>
                  </a:moveTo>
                  <a:lnTo>
                    <a:pt x="1" y="8035"/>
                  </a:lnTo>
                  <a:lnTo>
                    <a:pt x="25" y="8133"/>
                  </a:lnTo>
                  <a:lnTo>
                    <a:pt x="50" y="8231"/>
                  </a:lnTo>
                  <a:lnTo>
                    <a:pt x="99" y="8304"/>
                  </a:lnTo>
                  <a:lnTo>
                    <a:pt x="148" y="8377"/>
                  </a:lnTo>
                  <a:lnTo>
                    <a:pt x="221" y="8426"/>
                  </a:lnTo>
                  <a:lnTo>
                    <a:pt x="318" y="8475"/>
                  </a:lnTo>
                  <a:lnTo>
                    <a:pt x="392" y="8499"/>
                  </a:lnTo>
                  <a:lnTo>
                    <a:pt x="489" y="8524"/>
                  </a:lnTo>
                  <a:lnTo>
                    <a:pt x="4544" y="8524"/>
                  </a:lnTo>
                  <a:lnTo>
                    <a:pt x="4544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4646;p39">
              <a:extLst>
                <a:ext uri="{FF2B5EF4-FFF2-40B4-BE49-F238E27FC236}">
                  <a16:creationId xmlns:a16="http://schemas.microsoft.com/office/drawing/2014/main" xmlns="" id="{38A6072E-598D-1B43-9613-6B107007C7C8}"/>
                </a:ext>
              </a:extLst>
            </p:cNvPr>
            <p:cNvSpPr/>
            <p:nvPr/>
          </p:nvSpPr>
          <p:spPr>
            <a:xfrm>
              <a:off x="2190125" y="5237525"/>
              <a:ext cx="113575" cy="213100"/>
            </a:xfrm>
            <a:custGeom>
              <a:avLst/>
              <a:gdLst/>
              <a:ahLst/>
              <a:cxnLst/>
              <a:rect l="l" t="t" r="r" b="b"/>
              <a:pathLst>
                <a:path w="4543" h="8524" extrusionOk="0">
                  <a:moveTo>
                    <a:pt x="0" y="0"/>
                  </a:moveTo>
                  <a:lnTo>
                    <a:pt x="0" y="8524"/>
                  </a:lnTo>
                  <a:lnTo>
                    <a:pt x="4054" y="8524"/>
                  </a:lnTo>
                  <a:lnTo>
                    <a:pt x="4152" y="8499"/>
                  </a:lnTo>
                  <a:lnTo>
                    <a:pt x="4225" y="8475"/>
                  </a:lnTo>
                  <a:lnTo>
                    <a:pt x="4323" y="8426"/>
                  </a:lnTo>
                  <a:lnTo>
                    <a:pt x="4396" y="8377"/>
                  </a:lnTo>
                  <a:lnTo>
                    <a:pt x="4445" y="8304"/>
                  </a:lnTo>
                  <a:lnTo>
                    <a:pt x="4494" y="8231"/>
                  </a:lnTo>
                  <a:lnTo>
                    <a:pt x="4518" y="8133"/>
                  </a:lnTo>
                  <a:lnTo>
                    <a:pt x="4543" y="8035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5" name="Google Shape;4647;p39">
            <a:extLst>
              <a:ext uri="{FF2B5EF4-FFF2-40B4-BE49-F238E27FC236}">
                <a16:creationId xmlns:a16="http://schemas.microsoft.com/office/drawing/2014/main" xmlns="" id="{960EA0CD-36AF-8145-9E76-CCAB5C16E358}"/>
              </a:ext>
            </a:extLst>
          </p:cNvPr>
          <p:cNvGrpSpPr/>
          <p:nvPr/>
        </p:nvGrpSpPr>
        <p:grpSpPr>
          <a:xfrm>
            <a:off x="4920529" y="5934012"/>
            <a:ext cx="350200" cy="359877"/>
            <a:chOff x="2605300" y="5003050"/>
            <a:chExt cx="418900" cy="430475"/>
          </a:xfrm>
        </p:grpSpPr>
        <p:sp>
          <p:nvSpPr>
            <p:cNvPr id="516" name="Google Shape;4648;p39">
              <a:extLst>
                <a:ext uri="{FF2B5EF4-FFF2-40B4-BE49-F238E27FC236}">
                  <a16:creationId xmlns:a16="http://schemas.microsoft.com/office/drawing/2014/main" xmlns="" id="{B1113A3C-EFE8-B946-BD12-77B478296CF6}"/>
                </a:ext>
              </a:extLst>
            </p:cNvPr>
            <p:cNvSpPr/>
            <p:nvPr/>
          </p:nvSpPr>
          <p:spPr>
            <a:xfrm>
              <a:off x="2820225" y="5222250"/>
              <a:ext cx="202750" cy="211275"/>
            </a:xfrm>
            <a:custGeom>
              <a:avLst/>
              <a:gdLst/>
              <a:ahLst/>
              <a:cxnLst/>
              <a:rect l="l" t="t" r="r" b="b"/>
              <a:pathLst>
                <a:path w="8110" h="8451" extrusionOk="0">
                  <a:moveTo>
                    <a:pt x="1710" y="1"/>
                  </a:moveTo>
                  <a:lnTo>
                    <a:pt x="1" y="1857"/>
                  </a:lnTo>
                  <a:lnTo>
                    <a:pt x="5813" y="8158"/>
                  </a:lnTo>
                  <a:lnTo>
                    <a:pt x="5960" y="8280"/>
                  </a:lnTo>
                  <a:lnTo>
                    <a:pt x="6131" y="8378"/>
                  </a:lnTo>
                  <a:lnTo>
                    <a:pt x="6302" y="8427"/>
                  </a:lnTo>
                  <a:lnTo>
                    <a:pt x="6497" y="8451"/>
                  </a:lnTo>
                  <a:lnTo>
                    <a:pt x="6668" y="8427"/>
                  </a:lnTo>
                  <a:lnTo>
                    <a:pt x="6839" y="8378"/>
                  </a:lnTo>
                  <a:lnTo>
                    <a:pt x="7010" y="8280"/>
                  </a:lnTo>
                  <a:lnTo>
                    <a:pt x="7157" y="8158"/>
                  </a:lnTo>
                  <a:lnTo>
                    <a:pt x="7841" y="7474"/>
                  </a:lnTo>
                  <a:lnTo>
                    <a:pt x="7963" y="7328"/>
                  </a:lnTo>
                  <a:lnTo>
                    <a:pt x="8060" y="7157"/>
                  </a:lnTo>
                  <a:lnTo>
                    <a:pt x="8109" y="6986"/>
                  </a:lnTo>
                  <a:lnTo>
                    <a:pt x="8109" y="6815"/>
                  </a:lnTo>
                  <a:lnTo>
                    <a:pt x="8109" y="6619"/>
                  </a:lnTo>
                  <a:lnTo>
                    <a:pt x="8060" y="6448"/>
                  </a:lnTo>
                  <a:lnTo>
                    <a:pt x="7963" y="6277"/>
                  </a:lnTo>
                  <a:lnTo>
                    <a:pt x="7841" y="6131"/>
                  </a:lnTo>
                  <a:lnTo>
                    <a:pt x="1710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4649;p39">
              <a:extLst>
                <a:ext uri="{FF2B5EF4-FFF2-40B4-BE49-F238E27FC236}">
                  <a16:creationId xmlns:a16="http://schemas.microsoft.com/office/drawing/2014/main" xmlns="" id="{82AD9F12-206E-4545-9579-D437AE79BACA}"/>
                </a:ext>
              </a:extLst>
            </p:cNvPr>
            <p:cNvSpPr/>
            <p:nvPr/>
          </p:nvSpPr>
          <p:spPr>
            <a:xfrm>
              <a:off x="2606525" y="5003050"/>
              <a:ext cx="203975" cy="208225"/>
            </a:xfrm>
            <a:custGeom>
              <a:avLst/>
              <a:gdLst/>
              <a:ahLst/>
              <a:cxnLst/>
              <a:rect l="l" t="t" r="r" b="b"/>
              <a:pathLst>
                <a:path w="8159" h="8329" extrusionOk="0">
                  <a:moveTo>
                    <a:pt x="880" y="1"/>
                  </a:moveTo>
                  <a:lnTo>
                    <a:pt x="685" y="50"/>
                  </a:lnTo>
                  <a:lnTo>
                    <a:pt x="514" y="123"/>
                  </a:lnTo>
                  <a:lnTo>
                    <a:pt x="391" y="245"/>
                  </a:lnTo>
                  <a:lnTo>
                    <a:pt x="269" y="367"/>
                  </a:lnTo>
                  <a:lnTo>
                    <a:pt x="172" y="514"/>
                  </a:lnTo>
                  <a:lnTo>
                    <a:pt x="98" y="685"/>
                  </a:lnTo>
                  <a:lnTo>
                    <a:pt x="50" y="856"/>
                  </a:lnTo>
                  <a:lnTo>
                    <a:pt x="1" y="1026"/>
                  </a:lnTo>
                  <a:lnTo>
                    <a:pt x="1" y="1222"/>
                  </a:lnTo>
                  <a:lnTo>
                    <a:pt x="1" y="1417"/>
                  </a:lnTo>
                  <a:lnTo>
                    <a:pt x="1" y="1613"/>
                  </a:lnTo>
                  <a:lnTo>
                    <a:pt x="74" y="2028"/>
                  </a:lnTo>
                  <a:lnTo>
                    <a:pt x="221" y="2492"/>
                  </a:lnTo>
                  <a:lnTo>
                    <a:pt x="391" y="2931"/>
                  </a:lnTo>
                  <a:lnTo>
                    <a:pt x="611" y="3396"/>
                  </a:lnTo>
                  <a:lnTo>
                    <a:pt x="856" y="3884"/>
                  </a:lnTo>
                  <a:lnTo>
                    <a:pt x="1124" y="4324"/>
                  </a:lnTo>
                  <a:lnTo>
                    <a:pt x="1417" y="4788"/>
                  </a:lnTo>
                  <a:lnTo>
                    <a:pt x="1710" y="5203"/>
                  </a:lnTo>
                  <a:lnTo>
                    <a:pt x="2003" y="5594"/>
                  </a:lnTo>
                  <a:lnTo>
                    <a:pt x="2296" y="5960"/>
                  </a:lnTo>
                  <a:lnTo>
                    <a:pt x="2590" y="6302"/>
                  </a:lnTo>
                  <a:lnTo>
                    <a:pt x="2858" y="6571"/>
                  </a:lnTo>
                  <a:lnTo>
                    <a:pt x="3078" y="6790"/>
                  </a:lnTo>
                  <a:lnTo>
                    <a:pt x="3322" y="6986"/>
                  </a:lnTo>
                  <a:lnTo>
                    <a:pt x="3566" y="7157"/>
                  </a:lnTo>
                  <a:lnTo>
                    <a:pt x="3811" y="7328"/>
                  </a:lnTo>
                  <a:lnTo>
                    <a:pt x="4324" y="7621"/>
                  </a:lnTo>
                  <a:lnTo>
                    <a:pt x="4836" y="7841"/>
                  </a:lnTo>
                  <a:lnTo>
                    <a:pt x="5325" y="8036"/>
                  </a:lnTo>
                  <a:lnTo>
                    <a:pt x="5740" y="8182"/>
                  </a:lnTo>
                  <a:lnTo>
                    <a:pt x="6351" y="8329"/>
                  </a:lnTo>
                  <a:lnTo>
                    <a:pt x="8158" y="6668"/>
                  </a:lnTo>
                  <a:lnTo>
                    <a:pt x="4446" y="2956"/>
                  </a:lnTo>
                  <a:lnTo>
                    <a:pt x="1735" y="245"/>
                  </a:lnTo>
                  <a:lnTo>
                    <a:pt x="1588" y="123"/>
                  </a:lnTo>
                  <a:lnTo>
                    <a:pt x="1417" y="50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4650;p39">
              <a:extLst>
                <a:ext uri="{FF2B5EF4-FFF2-40B4-BE49-F238E27FC236}">
                  <a16:creationId xmlns:a16="http://schemas.microsoft.com/office/drawing/2014/main" xmlns="" id="{BEF79DA4-8783-1347-93BA-EBD452570B2B}"/>
                </a:ext>
              </a:extLst>
            </p:cNvPr>
            <p:cNvSpPr/>
            <p:nvPr/>
          </p:nvSpPr>
          <p:spPr>
            <a:xfrm>
              <a:off x="2605300" y="5008550"/>
              <a:ext cx="418900" cy="418875"/>
            </a:xfrm>
            <a:custGeom>
              <a:avLst/>
              <a:gdLst/>
              <a:ahLst/>
              <a:cxnLst/>
              <a:rect l="l" t="t" r="r" b="b"/>
              <a:pathLst>
                <a:path w="16756" h="16755" extrusionOk="0">
                  <a:moveTo>
                    <a:pt x="13922" y="1"/>
                  </a:moveTo>
                  <a:lnTo>
                    <a:pt x="13824" y="49"/>
                  </a:lnTo>
                  <a:lnTo>
                    <a:pt x="13360" y="342"/>
                  </a:lnTo>
                  <a:lnTo>
                    <a:pt x="12261" y="1026"/>
                  </a:lnTo>
                  <a:lnTo>
                    <a:pt x="11602" y="1466"/>
                  </a:lnTo>
                  <a:lnTo>
                    <a:pt x="10942" y="1930"/>
                  </a:lnTo>
                  <a:lnTo>
                    <a:pt x="10381" y="2370"/>
                  </a:lnTo>
                  <a:lnTo>
                    <a:pt x="10112" y="2589"/>
                  </a:lnTo>
                  <a:lnTo>
                    <a:pt x="9917" y="2785"/>
                  </a:lnTo>
                  <a:lnTo>
                    <a:pt x="9795" y="2907"/>
                  </a:lnTo>
                  <a:lnTo>
                    <a:pt x="9697" y="3053"/>
                  </a:lnTo>
                  <a:lnTo>
                    <a:pt x="9599" y="3224"/>
                  </a:lnTo>
                  <a:lnTo>
                    <a:pt x="9526" y="3420"/>
                  </a:lnTo>
                  <a:lnTo>
                    <a:pt x="9404" y="3835"/>
                  </a:lnTo>
                  <a:lnTo>
                    <a:pt x="9330" y="4275"/>
                  </a:lnTo>
                  <a:lnTo>
                    <a:pt x="9282" y="4714"/>
                  </a:lnTo>
                  <a:lnTo>
                    <a:pt x="9306" y="5178"/>
                  </a:lnTo>
                  <a:lnTo>
                    <a:pt x="9355" y="5593"/>
                  </a:lnTo>
                  <a:lnTo>
                    <a:pt x="9379" y="5789"/>
                  </a:lnTo>
                  <a:lnTo>
                    <a:pt x="9453" y="5960"/>
                  </a:lnTo>
                  <a:lnTo>
                    <a:pt x="270" y="14459"/>
                  </a:lnTo>
                  <a:lnTo>
                    <a:pt x="147" y="14606"/>
                  </a:lnTo>
                  <a:lnTo>
                    <a:pt x="74" y="14776"/>
                  </a:lnTo>
                  <a:lnTo>
                    <a:pt x="1" y="14947"/>
                  </a:lnTo>
                  <a:lnTo>
                    <a:pt x="1" y="15118"/>
                  </a:lnTo>
                  <a:lnTo>
                    <a:pt x="1" y="15314"/>
                  </a:lnTo>
                  <a:lnTo>
                    <a:pt x="74" y="15485"/>
                  </a:lnTo>
                  <a:lnTo>
                    <a:pt x="147" y="15656"/>
                  </a:lnTo>
                  <a:lnTo>
                    <a:pt x="270" y="15802"/>
                  </a:lnTo>
                  <a:lnTo>
                    <a:pt x="953" y="16486"/>
                  </a:lnTo>
                  <a:lnTo>
                    <a:pt x="1100" y="16608"/>
                  </a:lnTo>
                  <a:lnTo>
                    <a:pt x="1271" y="16681"/>
                  </a:lnTo>
                  <a:lnTo>
                    <a:pt x="1442" y="16755"/>
                  </a:lnTo>
                  <a:lnTo>
                    <a:pt x="1808" y="16755"/>
                  </a:lnTo>
                  <a:lnTo>
                    <a:pt x="1979" y="16681"/>
                  </a:lnTo>
                  <a:lnTo>
                    <a:pt x="2150" y="16608"/>
                  </a:lnTo>
                  <a:lnTo>
                    <a:pt x="2297" y="16486"/>
                  </a:lnTo>
                  <a:lnTo>
                    <a:pt x="10796" y="7303"/>
                  </a:lnTo>
                  <a:lnTo>
                    <a:pt x="11162" y="7401"/>
                  </a:lnTo>
                  <a:lnTo>
                    <a:pt x="11577" y="7450"/>
                  </a:lnTo>
                  <a:lnTo>
                    <a:pt x="12041" y="7474"/>
                  </a:lnTo>
                  <a:lnTo>
                    <a:pt x="12481" y="7425"/>
                  </a:lnTo>
                  <a:lnTo>
                    <a:pt x="12921" y="7352"/>
                  </a:lnTo>
                  <a:lnTo>
                    <a:pt x="13336" y="7230"/>
                  </a:lnTo>
                  <a:lnTo>
                    <a:pt x="13531" y="7156"/>
                  </a:lnTo>
                  <a:lnTo>
                    <a:pt x="13702" y="7059"/>
                  </a:lnTo>
                  <a:lnTo>
                    <a:pt x="13849" y="6961"/>
                  </a:lnTo>
                  <a:lnTo>
                    <a:pt x="13971" y="6839"/>
                  </a:lnTo>
                  <a:lnTo>
                    <a:pt x="14166" y="6644"/>
                  </a:lnTo>
                  <a:lnTo>
                    <a:pt x="14386" y="6375"/>
                  </a:lnTo>
                  <a:lnTo>
                    <a:pt x="14826" y="5813"/>
                  </a:lnTo>
                  <a:lnTo>
                    <a:pt x="15290" y="5154"/>
                  </a:lnTo>
                  <a:lnTo>
                    <a:pt x="15729" y="4494"/>
                  </a:lnTo>
                  <a:lnTo>
                    <a:pt x="16413" y="3395"/>
                  </a:lnTo>
                  <a:lnTo>
                    <a:pt x="16706" y="2931"/>
                  </a:lnTo>
                  <a:lnTo>
                    <a:pt x="16755" y="2834"/>
                  </a:lnTo>
                  <a:lnTo>
                    <a:pt x="16755" y="2736"/>
                  </a:lnTo>
                  <a:lnTo>
                    <a:pt x="16755" y="2663"/>
                  </a:lnTo>
                  <a:lnTo>
                    <a:pt x="16706" y="2589"/>
                  </a:lnTo>
                  <a:lnTo>
                    <a:pt x="16633" y="2541"/>
                  </a:lnTo>
                  <a:lnTo>
                    <a:pt x="16462" y="2541"/>
                  </a:lnTo>
                  <a:lnTo>
                    <a:pt x="16364" y="2589"/>
                  </a:lnTo>
                  <a:lnTo>
                    <a:pt x="13653" y="4958"/>
                  </a:lnTo>
                  <a:lnTo>
                    <a:pt x="13580" y="5007"/>
                  </a:lnTo>
                  <a:lnTo>
                    <a:pt x="13458" y="5007"/>
                  </a:lnTo>
                  <a:lnTo>
                    <a:pt x="13360" y="4983"/>
                  </a:lnTo>
                  <a:lnTo>
                    <a:pt x="13238" y="4885"/>
                  </a:lnTo>
                  <a:lnTo>
                    <a:pt x="13140" y="4763"/>
                  </a:lnTo>
                  <a:lnTo>
                    <a:pt x="13092" y="4641"/>
                  </a:lnTo>
                  <a:lnTo>
                    <a:pt x="13092" y="4543"/>
                  </a:lnTo>
                  <a:lnTo>
                    <a:pt x="13140" y="4446"/>
                  </a:lnTo>
                  <a:lnTo>
                    <a:pt x="15607" y="1490"/>
                  </a:lnTo>
                  <a:lnTo>
                    <a:pt x="15656" y="1393"/>
                  </a:lnTo>
                  <a:lnTo>
                    <a:pt x="15656" y="1319"/>
                  </a:lnTo>
                  <a:lnTo>
                    <a:pt x="15656" y="1222"/>
                  </a:lnTo>
                  <a:lnTo>
                    <a:pt x="15607" y="1148"/>
                  </a:lnTo>
                  <a:lnTo>
                    <a:pt x="15534" y="1100"/>
                  </a:lnTo>
                  <a:lnTo>
                    <a:pt x="15363" y="1100"/>
                  </a:lnTo>
                  <a:lnTo>
                    <a:pt x="15265" y="1148"/>
                  </a:lnTo>
                  <a:lnTo>
                    <a:pt x="12310" y="3615"/>
                  </a:lnTo>
                  <a:lnTo>
                    <a:pt x="12212" y="3664"/>
                  </a:lnTo>
                  <a:lnTo>
                    <a:pt x="12115" y="3664"/>
                  </a:lnTo>
                  <a:lnTo>
                    <a:pt x="11993" y="3615"/>
                  </a:lnTo>
                  <a:lnTo>
                    <a:pt x="11895" y="3517"/>
                  </a:lnTo>
                  <a:lnTo>
                    <a:pt x="11797" y="3395"/>
                  </a:lnTo>
                  <a:lnTo>
                    <a:pt x="11748" y="3298"/>
                  </a:lnTo>
                  <a:lnTo>
                    <a:pt x="11748" y="3176"/>
                  </a:lnTo>
                  <a:lnTo>
                    <a:pt x="11797" y="3102"/>
                  </a:lnTo>
                  <a:lnTo>
                    <a:pt x="14166" y="391"/>
                  </a:lnTo>
                  <a:lnTo>
                    <a:pt x="14215" y="294"/>
                  </a:lnTo>
                  <a:lnTo>
                    <a:pt x="14215" y="220"/>
                  </a:lnTo>
                  <a:lnTo>
                    <a:pt x="14215" y="123"/>
                  </a:lnTo>
                  <a:lnTo>
                    <a:pt x="14166" y="49"/>
                  </a:lnTo>
                  <a:lnTo>
                    <a:pt x="14093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9" name="Google Shape;4651;p39">
            <a:extLst>
              <a:ext uri="{FF2B5EF4-FFF2-40B4-BE49-F238E27FC236}">
                <a16:creationId xmlns:a16="http://schemas.microsoft.com/office/drawing/2014/main" xmlns="" id="{4892B2D2-71D1-AD4A-9386-76ECEC5D6489}"/>
              </a:ext>
            </a:extLst>
          </p:cNvPr>
          <p:cNvGrpSpPr/>
          <p:nvPr/>
        </p:nvGrpSpPr>
        <p:grpSpPr>
          <a:xfrm>
            <a:off x="5449863" y="5941683"/>
            <a:ext cx="418585" cy="344056"/>
            <a:chOff x="3238475" y="5012225"/>
            <a:chExt cx="500700" cy="411550"/>
          </a:xfrm>
        </p:grpSpPr>
        <p:sp>
          <p:nvSpPr>
            <p:cNvPr id="520" name="Google Shape;4652;p39">
              <a:extLst>
                <a:ext uri="{FF2B5EF4-FFF2-40B4-BE49-F238E27FC236}">
                  <a16:creationId xmlns:a16="http://schemas.microsoft.com/office/drawing/2014/main" xmlns="" id="{231C5D0F-60B7-3E4D-A2F2-A78EE9464E07}"/>
                </a:ext>
              </a:extLst>
            </p:cNvPr>
            <p:cNvSpPr/>
            <p:nvPr/>
          </p:nvSpPr>
          <p:spPr>
            <a:xfrm>
              <a:off x="3238475" y="5315050"/>
              <a:ext cx="500700" cy="108725"/>
            </a:xfrm>
            <a:custGeom>
              <a:avLst/>
              <a:gdLst/>
              <a:ahLst/>
              <a:cxnLst/>
              <a:rect l="l" t="t" r="r" b="b"/>
              <a:pathLst>
                <a:path w="20028" h="4349" extrusionOk="0">
                  <a:moveTo>
                    <a:pt x="17683" y="856"/>
                  </a:moveTo>
                  <a:lnTo>
                    <a:pt x="17781" y="880"/>
                  </a:lnTo>
                  <a:lnTo>
                    <a:pt x="17854" y="929"/>
                  </a:lnTo>
                  <a:lnTo>
                    <a:pt x="17903" y="1002"/>
                  </a:lnTo>
                  <a:lnTo>
                    <a:pt x="17927" y="1100"/>
                  </a:lnTo>
                  <a:lnTo>
                    <a:pt x="17903" y="1198"/>
                  </a:lnTo>
                  <a:lnTo>
                    <a:pt x="17854" y="1271"/>
                  </a:lnTo>
                  <a:lnTo>
                    <a:pt x="17781" y="1320"/>
                  </a:lnTo>
                  <a:lnTo>
                    <a:pt x="17683" y="1344"/>
                  </a:lnTo>
                  <a:lnTo>
                    <a:pt x="2345" y="1344"/>
                  </a:lnTo>
                  <a:lnTo>
                    <a:pt x="2247" y="1320"/>
                  </a:lnTo>
                  <a:lnTo>
                    <a:pt x="2174" y="1271"/>
                  </a:lnTo>
                  <a:lnTo>
                    <a:pt x="2125" y="1198"/>
                  </a:lnTo>
                  <a:lnTo>
                    <a:pt x="2101" y="1100"/>
                  </a:lnTo>
                  <a:lnTo>
                    <a:pt x="2125" y="1002"/>
                  </a:lnTo>
                  <a:lnTo>
                    <a:pt x="2174" y="929"/>
                  </a:lnTo>
                  <a:lnTo>
                    <a:pt x="2247" y="880"/>
                  </a:lnTo>
                  <a:lnTo>
                    <a:pt x="2345" y="856"/>
                  </a:lnTo>
                  <a:close/>
                  <a:moveTo>
                    <a:pt x="367" y="1"/>
                  </a:moveTo>
                  <a:lnTo>
                    <a:pt x="269" y="25"/>
                  </a:lnTo>
                  <a:lnTo>
                    <a:pt x="196" y="74"/>
                  </a:lnTo>
                  <a:lnTo>
                    <a:pt x="123" y="123"/>
                  </a:lnTo>
                  <a:lnTo>
                    <a:pt x="74" y="196"/>
                  </a:lnTo>
                  <a:lnTo>
                    <a:pt x="49" y="270"/>
                  </a:lnTo>
                  <a:lnTo>
                    <a:pt x="25" y="343"/>
                  </a:lnTo>
                  <a:lnTo>
                    <a:pt x="1" y="441"/>
                  </a:lnTo>
                  <a:lnTo>
                    <a:pt x="25" y="514"/>
                  </a:lnTo>
                  <a:lnTo>
                    <a:pt x="49" y="587"/>
                  </a:lnTo>
                  <a:lnTo>
                    <a:pt x="74" y="660"/>
                  </a:lnTo>
                  <a:lnTo>
                    <a:pt x="123" y="734"/>
                  </a:lnTo>
                  <a:lnTo>
                    <a:pt x="196" y="782"/>
                  </a:lnTo>
                  <a:lnTo>
                    <a:pt x="269" y="831"/>
                  </a:lnTo>
                  <a:lnTo>
                    <a:pt x="367" y="856"/>
                  </a:lnTo>
                  <a:lnTo>
                    <a:pt x="440" y="856"/>
                  </a:lnTo>
                  <a:lnTo>
                    <a:pt x="489" y="880"/>
                  </a:lnTo>
                  <a:lnTo>
                    <a:pt x="562" y="905"/>
                  </a:lnTo>
                  <a:lnTo>
                    <a:pt x="709" y="1051"/>
                  </a:lnTo>
                  <a:lnTo>
                    <a:pt x="855" y="1246"/>
                  </a:lnTo>
                  <a:lnTo>
                    <a:pt x="1026" y="1491"/>
                  </a:lnTo>
                  <a:lnTo>
                    <a:pt x="1344" y="2028"/>
                  </a:lnTo>
                  <a:lnTo>
                    <a:pt x="1637" y="2516"/>
                  </a:lnTo>
                  <a:lnTo>
                    <a:pt x="1906" y="3005"/>
                  </a:lnTo>
                  <a:lnTo>
                    <a:pt x="2174" y="3469"/>
                  </a:lnTo>
                  <a:lnTo>
                    <a:pt x="2467" y="3884"/>
                  </a:lnTo>
                  <a:lnTo>
                    <a:pt x="2589" y="4055"/>
                  </a:lnTo>
                  <a:lnTo>
                    <a:pt x="2736" y="4226"/>
                  </a:lnTo>
                  <a:lnTo>
                    <a:pt x="2809" y="4275"/>
                  </a:lnTo>
                  <a:lnTo>
                    <a:pt x="2882" y="4299"/>
                  </a:lnTo>
                  <a:lnTo>
                    <a:pt x="2980" y="4324"/>
                  </a:lnTo>
                  <a:lnTo>
                    <a:pt x="3053" y="4348"/>
                  </a:lnTo>
                  <a:lnTo>
                    <a:pt x="16975" y="4348"/>
                  </a:lnTo>
                  <a:lnTo>
                    <a:pt x="17048" y="4324"/>
                  </a:lnTo>
                  <a:lnTo>
                    <a:pt x="17146" y="4299"/>
                  </a:lnTo>
                  <a:lnTo>
                    <a:pt x="17219" y="4275"/>
                  </a:lnTo>
                  <a:lnTo>
                    <a:pt x="17292" y="4226"/>
                  </a:lnTo>
                  <a:lnTo>
                    <a:pt x="17439" y="4055"/>
                  </a:lnTo>
                  <a:lnTo>
                    <a:pt x="17561" y="3884"/>
                  </a:lnTo>
                  <a:lnTo>
                    <a:pt x="17854" y="3469"/>
                  </a:lnTo>
                  <a:lnTo>
                    <a:pt x="18122" y="3005"/>
                  </a:lnTo>
                  <a:lnTo>
                    <a:pt x="18391" y="2516"/>
                  </a:lnTo>
                  <a:lnTo>
                    <a:pt x="18684" y="2028"/>
                  </a:lnTo>
                  <a:lnTo>
                    <a:pt x="19002" y="1491"/>
                  </a:lnTo>
                  <a:lnTo>
                    <a:pt x="19173" y="1246"/>
                  </a:lnTo>
                  <a:lnTo>
                    <a:pt x="19319" y="1051"/>
                  </a:lnTo>
                  <a:lnTo>
                    <a:pt x="19466" y="905"/>
                  </a:lnTo>
                  <a:lnTo>
                    <a:pt x="19539" y="880"/>
                  </a:lnTo>
                  <a:lnTo>
                    <a:pt x="19588" y="856"/>
                  </a:lnTo>
                  <a:lnTo>
                    <a:pt x="19661" y="856"/>
                  </a:lnTo>
                  <a:lnTo>
                    <a:pt x="19759" y="831"/>
                  </a:lnTo>
                  <a:lnTo>
                    <a:pt x="19832" y="782"/>
                  </a:lnTo>
                  <a:lnTo>
                    <a:pt x="19905" y="734"/>
                  </a:lnTo>
                  <a:lnTo>
                    <a:pt x="19954" y="660"/>
                  </a:lnTo>
                  <a:lnTo>
                    <a:pt x="19979" y="587"/>
                  </a:lnTo>
                  <a:lnTo>
                    <a:pt x="20003" y="514"/>
                  </a:lnTo>
                  <a:lnTo>
                    <a:pt x="20027" y="441"/>
                  </a:lnTo>
                  <a:lnTo>
                    <a:pt x="20003" y="343"/>
                  </a:lnTo>
                  <a:lnTo>
                    <a:pt x="19979" y="270"/>
                  </a:lnTo>
                  <a:lnTo>
                    <a:pt x="19954" y="196"/>
                  </a:lnTo>
                  <a:lnTo>
                    <a:pt x="19881" y="123"/>
                  </a:lnTo>
                  <a:lnTo>
                    <a:pt x="19832" y="74"/>
                  </a:lnTo>
                  <a:lnTo>
                    <a:pt x="19759" y="25"/>
                  </a:lnTo>
                  <a:lnTo>
                    <a:pt x="19661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4653;p39">
              <a:extLst>
                <a:ext uri="{FF2B5EF4-FFF2-40B4-BE49-F238E27FC236}">
                  <a16:creationId xmlns:a16="http://schemas.microsoft.com/office/drawing/2014/main" xmlns="" id="{5D01AB57-06BE-9C4F-8606-37BF5E42352B}"/>
                </a:ext>
              </a:extLst>
            </p:cNvPr>
            <p:cNvSpPr/>
            <p:nvPr/>
          </p:nvSpPr>
          <p:spPr>
            <a:xfrm>
              <a:off x="3282450" y="5160575"/>
              <a:ext cx="412750" cy="140475"/>
            </a:xfrm>
            <a:custGeom>
              <a:avLst/>
              <a:gdLst/>
              <a:ahLst/>
              <a:cxnLst/>
              <a:rect l="l" t="t" r="r" b="b"/>
              <a:pathLst>
                <a:path w="16510" h="5619" extrusionOk="0">
                  <a:moveTo>
                    <a:pt x="8475" y="1"/>
                  </a:moveTo>
                  <a:lnTo>
                    <a:pt x="8157" y="50"/>
                  </a:lnTo>
                  <a:lnTo>
                    <a:pt x="7840" y="99"/>
                  </a:lnTo>
                  <a:lnTo>
                    <a:pt x="7522" y="172"/>
                  </a:lnTo>
                  <a:lnTo>
                    <a:pt x="7229" y="270"/>
                  </a:lnTo>
                  <a:lnTo>
                    <a:pt x="6936" y="367"/>
                  </a:lnTo>
                  <a:lnTo>
                    <a:pt x="6643" y="514"/>
                  </a:lnTo>
                  <a:lnTo>
                    <a:pt x="6374" y="660"/>
                  </a:lnTo>
                  <a:lnTo>
                    <a:pt x="6106" y="807"/>
                  </a:lnTo>
                  <a:lnTo>
                    <a:pt x="5862" y="1002"/>
                  </a:lnTo>
                  <a:lnTo>
                    <a:pt x="5617" y="1173"/>
                  </a:lnTo>
                  <a:lnTo>
                    <a:pt x="5398" y="1393"/>
                  </a:lnTo>
                  <a:lnTo>
                    <a:pt x="5202" y="1613"/>
                  </a:lnTo>
                  <a:lnTo>
                    <a:pt x="5007" y="1857"/>
                  </a:lnTo>
                  <a:lnTo>
                    <a:pt x="4811" y="2101"/>
                  </a:lnTo>
                  <a:lnTo>
                    <a:pt x="4640" y="2370"/>
                  </a:lnTo>
                  <a:lnTo>
                    <a:pt x="4372" y="2272"/>
                  </a:lnTo>
                  <a:lnTo>
                    <a:pt x="4103" y="2223"/>
                  </a:lnTo>
                  <a:lnTo>
                    <a:pt x="3834" y="2199"/>
                  </a:lnTo>
                  <a:lnTo>
                    <a:pt x="3541" y="2175"/>
                  </a:lnTo>
                  <a:lnTo>
                    <a:pt x="3199" y="2199"/>
                  </a:lnTo>
                  <a:lnTo>
                    <a:pt x="2858" y="2248"/>
                  </a:lnTo>
                  <a:lnTo>
                    <a:pt x="2516" y="2345"/>
                  </a:lnTo>
                  <a:lnTo>
                    <a:pt x="2198" y="2443"/>
                  </a:lnTo>
                  <a:lnTo>
                    <a:pt x="1881" y="2590"/>
                  </a:lnTo>
                  <a:lnTo>
                    <a:pt x="1588" y="2761"/>
                  </a:lnTo>
                  <a:lnTo>
                    <a:pt x="1319" y="2956"/>
                  </a:lnTo>
                  <a:lnTo>
                    <a:pt x="1075" y="3176"/>
                  </a:lnTo>
                  <a:lnTo>
                    <a:pt x="855" y="3420"/>
                  </a:lnTo>
                  <a:lnTo>
                    <a:pt x="635" y="3689"/>
                  </a:lnTo>
                  <a:lnTo>
                    <a:pt x="464" y="3982"/>
                  </a:lnTo>
                  <a:lnTo>
                    <a:pt x="318" y="4275"/>
                  </a:lnTo>
                  <a:lnTo>
                    <a:pt x="195" y="4592"/>
                  </a:lnTo>
                  <a:lnTo>
                    <a:pt x="98" y="4910"/>
                  </a:lnTo>
                  <a:lnTo>
                    <a:pt x="24" y="5252"/>
                  </a:lnTo>
                  <a:lnTo>
                    <a:pt x="0" y="5618"/>
                  </a:lnTo>
                  <a:lnTo>
                    <a:pt x="16510" y="5618"/>
                  </a:lnTo>
                  <a:lnTo>
                    <a:pt x="16437" y="5423"/>
                  </a:lnTo>
                  <a:lnTo>
                    <a:pt x="16339" y="5252"/>
                  </a:lnTo>
                  <a:lnTo>
                    <a:pt x="16119" y="4934"/>
                  </a:lnTo>
                  <a:lnTo>
                    <a:pt x="15851" y="4641"/>
                  </a:lnTo>
                  <a:lnTo>
                    <a:pt x="15533" y="4397"/>
                  </a:lnTo>
                  <a:lnTo>
                    <a:pt x="15362" y="4299"/>
                  </a:lnTo>
                  <a:lnTo>
                    <a:pt x="15191" y="4202"/>
                  </a:lnTo>
                  <a:lnTo>
                    <a:pt x="15020" y="4104"/>
                  </a:lnTo>
                  <a:lnTo>
                    <a:pt x="14825" y="4055"/>
                  </a:lnTo>
                  <a:lnTo>
                    <a:pt x="14629" y="3982"/>
                  </a:lnTo>
                  <a:lnTo>
                    <a:pt x="14434" y="3957"/>
                  </a:lnTo>
                  <a:lnTo>
                    <a:pt x="14214" y="3933"/>
                  </a:lnTo>
                  <a:lnTo>
                    <a:pt x="14019" y="3909"/>
                  </a:lnTo>
                  <a:lnTo>
                    <a:pt x="13775" y="3933"/>
                  </a:lnTo>
                  <a:lnTo>
                    <a:pt x="13555" y="3957"/>
                  </a:lnTo>
                  <a:lnTo>
                    <a:pt x="13457" y="3542"/>
                  </a:lnTo>
                  <a:lnTo>
                    <a:pt x="13335" y="3151"/>
                  </a:lnTo>
                  <a:lnTo>
                    <a:pt x="13164" y="2761"/>
                  </a:lnTo>
                  <a:lnTo>
                    <a:pt x="12969" y="2394"/>
                  </a:lnTo>
                  <a:lnTo>
                    <a:pt x="12749" y="2052"/>
                  </a:lnTo>
                  <a:lnTo>
                    <a:pt x="12505" y="1710"/>
                  </a:lnTo>
                  <a:lnTo>
                    <a:pt x="12212" y="1417"/>
                  </a:lnTo>
                  <a:lnTo>
                    <a:pt x="11918" y="1124"/>
                  </a:lnTo>
                  <a:lnTo>
                    <a:pt x="11577" y="880"/>
                  </a:lnTo>
                  <a:lnTo>
                    <a:pt x="11235" y="660"/>
                  </a:lnTo>
                  <a:lnTo>
                    <a:pt x="10868" y="465"/>
                  </a:lnTo>
                  <a:lnTo>
                    <a:pt x="10477" y="294"/>
                  </a:lnTo>
                  <a:lnTo>
                    <a:pt x="10087" y="172"/>
                  </a:lnTo>
                  <a:lnTo>
                    <a:pt x="9672" y="74"/>
                  </a:lnTo>
                  <a:lnTo>
                    <a:pt x="9232" y="25"/>
                  </a:lnTo>
                  <a:lnTo>
                    <a:pt x="8792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4654;p39">
              <a:extLst>
                <a:ext uri="{FF2B5EF4-FFF2-40B4-BE49-F238E27FC236}">
                  <a16:creationId xmlns:a16="http://schemas.microsoft.com/office/drawing/2014/main" xmlns="" id="{92830016-A3A0-AE4B-9581-874240822B4F}"/>
                </a:ext>
              </a:extLst>
            </p:cNvPr>
            <p:cNvSpPr/>
            <p:nvPr/>
          </p:nvSpPr>
          <p:spPr>
            <a:xfrm>
              <a:off x="3473550" y="5012225"/>
              <a:ext cx="30550" cy="129450"/>
            </a:xfrm>
            <a:custGeom>
              <a:avLst/>
              <a:gdLst/>
              <a:ahLst/>
              <a:cxnLst/>
              <a:rect l="l" t="t" r="r" b="b"/>
              <a:pathLst>
                <a:path w="1222" h="5178" extrusionOk="0">
                  <a:moveTo>
                    <a:pt x="953" y="0"/>
                  </a:moveTo>
                  <a:lnTo>
                    <a:pt x="831" y="24"/>
                  </a:lnTo>
                  <a:lnTo>
                    <a:pt x="758" y="98"/>
                  </a:lnTo>
                  <a:lnTo>
                    <a:pt x="684" y="171"/>
                  </a:lnTo>
                  <a:lnTo>
                    <a:pt x="660" y="293"/>
                  </a:lnTo>
                  <a:lnTo>
                    <a:pt x="635" y="464"/>
                  </a:lnTo>
                  <a:lnTo>
                    <a:pt x="587" y="611"/>
                  </a:lnTo>
                  <a:lnTo>
                    <a:pt x="513" y="733"/>
                  </a:lnTo>
                  <a:lnTo>
                    <a:pt x="391" y="879"/>
                  </a:lnTo>
                  <a:lnTo>
                    <a:pt x="269" y="1026"/>
                  </a:lnTo>
                  <a:lnTo>
                    <a:pt x="123" y="1246"/>
                  </a:lnTo>
                  <a:lnTo>
                    <a:pt x="74" y="1368"/>
                  </a:lnTo>
                  <a:lnTo>
                    <a:pt x="25" y="1490"/>
                  </a:lnTo>
                  <a:lnTo>
                    <a:pt x="0" y="1636"/>
                  </a:lnTo>
                  <a:lnTo>
                    <a:pt x="0" y="1832"/>
                  </a:lnTo>
                  <a:lnTo>
                    <a:pt x="0" y="2003"/>
                  </a:lnTo>
                  <a:lnTo>
                    <a:pt x="25" y="2149"/>
                  </a:lnTo>
                  <a:lnTo>
                    <a:pt x="74" y="2271"/>
                  </a:lnTo>
                  <a:lnTo>
                    <a:pt x="123" y="2394"/>
                  </a:lnTo>
                  <a:lnTo>
                    <a:pt x="269" y="2613"/>
                  </a:lnTo>
                  <a:lnTo>
                    <a:pt x="391" y="2784"/>
                  </a:lnTo>
                  <a:lnTo>
                    <a:pt x="513" y="2906"/>
                  </a:lnTo>
                  <a:lnTo>
                    <a:pt x="587" y="3029"/>
                  </a:lnTo>
                  <a:lnTo>
                    <a:pt x="635" y="3175"/>
                  </a:lnTo>
                  <a:lnTo>
                    <a:pt x="660" y="3346"/>
                  </a:lnTo>
                  <a:lnTo>
                    <a:pt x="635" y="3541"/>
                  </a:lnTo>
                  <a:lnTo>
                    <a:pt x="587" y="3688"/>
                  </a:lnTo>
                  <a:lnTo>
                    <a:pt x="513" y="3810"/>
                  </a:lnTo>
                  <a:lnTo>
                    <a:pt x="391" y="3932"/>
                  </a:lnTo>
                  <a:lnTo>
                    <a:pt x="269" y="4103"/>
                  </a:lnTo>
                  <a:lnTo>
                    <a:pt x="123" y="4299"/>
                  </a:lnTo>
                  <a:lnTo>
                    <a:pt x="74" y="4421"/>
                  </a:lnTo>
                  <a:lnTo>
                    <a:pt x="25" y="4567"/>
                  </a:lnTo>
                  <a:lnTo>
                    <a:pt x="0" y="4714"/>
                  </a:lnTo>
                  <a:lnTo>
                    <a:pt x="0" y="4885"/>
                  </a:lnTo>
                  <a:lnTo>
                    <a:pt x="0" y="5007"/>
                  </a:lnTo>
                  <a:lnTo>
                    <a:pt x="74" y="5080"/>
                  </a:lnTo>
                  <a:lnTo>
                    <a:pt x="171" y="5153"/>
                  </a:lnTo>
                  <a:lnTo>
                    <a:pt x="269" y="5178"/>
                  </a:lnTo>
                  <a:lnTo>
                    <a:pt x="391" y="5153"/>
                  </a:lnTo>
                  <a:lnTo>
                    <a:pt x="464" y="5080"/>
                  </a:lnTo>
                  <a:lnTo>
                    <a:pt x="538" y="5007"/>
                  </a:lnTo>
                  <a:lnTo>
                    <a:pt x="562" y="4885"/>
                  </a:lnTo>
                  <a:lnTo>
                    <a:pt x="587" y="4714"/>
                  </a:lnTo>
                  <a:lnTo>
                    <a:pt x="635" y="4567"/>
                  </a:lnTo>
                  <a:lnTo>
                    <a:pt x="709" y="4445"/>
                  </a:lnTo>
                  <a:lnTo>
                    <a:pt x="831" y="4299"/>
                  </a:lnTo>
                  <a:lnTo>
                    <a:pt x="953" y="4152"/>
                  </a:lnTo>
                  <a:lnTo>
                    <a:pt x="1099" y="3932"/>
                  </a:lnTo>
                  <a:lnTo>
                    <a:pt x="1148" y="3810"/>
                  </a:lnTo>
                  <a:lnTo>
                    <a:pt x="1197" y="3688"/>
                  </a:lnTo>
                  <a:lnTo>
                    <a:pt x="1222" y="3517"/>
                  </a:lnTo>
                  <a:lnTo>
                    <a:pt x="1222" y="3346"/>
                  </a:lnTo>
                  <a:lnTo>
                    <a:pt x="1222" y="3175"/>
                  </a:lnTo>
                  <a:lnTo>
                    <a:pt x="1197" y="3029"/>
                  </a:lnTo>
                  <a:lnTo>
                    <a:pt x="1148" y="2882"/>
                  </a:lnTo>
                  <a:lnTo>
                    <a:pt x="1099" y="2760"/>
                  </a:lnTo>
                  <a:lnTo>
                    <a:pt x="953" y="2564"/>
                  </a:lnTo>
                  <a:lnTo>
                    <a:pt x="831" y="2394"/>
                  </a:lnTo>
                  <a:lnTo>
                    <a:pt x="709" y="2271"/>
                  </a:lnTo>
                  <a:lnTo>
                    <a:pt x="635" y="2149"/>
                  </a:lnTo>
                  <a:lnTo>
                    <a:pt x="587" y="2003"/>
                  </a:lnTo>
                  <a:lnTo>
                    <a:pt x="562" y="1832"/>
                  </a:lnTo>
                  <a:lnTo>
                    <a:pt x="587" y="1636"/>
                  </a:lnTo>
                  <a:lnTo>
                    <a:pt x="635" y="1490"/>
                  </a:lnTo>
                  <a:lnTo>
                    <a:pt x="709" y="1368"/>
                  </a:lnTo>
                  <a:lnTo>
                    <a:pt x="831" y="1246"/>
                  </a:lnTo>
                  <a:lnTo>
                    <a:pt x="953" y="1075"/>
                  </a:lnTo>
                  <a:lnTo>
                    <a:pt x="1099" y="879"/>
                  </a:lnTo>
                  <a:lnTo>
                    <a:pt x="1148" y="757"/>
                  </a:lnTo>
                  <a:lnTo>
                    <a:pt x="1197" y="611"/>
                  </a:lnTo>
                  <a:lnTo>
                    <a:pt x="1222" y="464"/>
                  </a:lnTo>
                  <a:lnTo>
                    <a:pt x="1222" y="293"/>
                  </a:lnTo>
                  <a:lnTo>
                    <a:pt x="1222" y="171"/>
                  </a:lnTo>
                  <a:lnTo>
                    <a:pt x="1148" y="98"/>
                  </a:lnTo>
                  <a:lnTo>
                    <a:pt x="1051" y="24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4655;p39">
              <a:extLst>
                <a:ext uri="{FF2B5EF4-FFF2-40B4-BE49-F238E27FC236}">
                  <a16:creationId xmlns:a16="http://schemas.microsoft.com/office/drawing/2014/main" xmlns="" id="{7AEE51A7-A6A2-4C42-823D-023CCFFEFF4D}"/>
                </a:ext>
              </a:extLst>
            </p:cNvPr>
            <p:cNvSpPr/>
            <p:nvPr/>
          </p:nvSpPr>
          <p:spPr>
            <a:xfrm>
              <a:off x="3429575" y="5012225"/>
              <a:ext cx="31175" cy="129450"/>
            </a:xfrm>
            <a:custGeom>
              <a:avLst/>
              <a:gdLst/>
              <a:ahLst/>
              <a:cxnLst/>
              <a:rect l="l" t="t" r="r" b="b"/>
              <a:pathLst>
                <a:path w="1247" h="5178" extrusionOk="0">
                  <a:moveTo>
                    <a:pt x="953" y="0"/>
                  </a:moveTo>
                  <a:lnTo>
                    <a:pt x="856" y="24"/>
                  </a:lnTo>
                  <a:lnTo>
                    <a:pt x="758" y="98"/>
                  </a:lnTo>
                  <a:lnTo>
                    <a:pt x="709" y="171"/>
                  </a:lnTo>
                  <a:lnTo>
                    <a:pt x="685" y="293"/>
                  </a:lnTo>
                  <a:lnTo>
                    <a:pt x="660" y="464"/>
                  </a:lnTo>
                  <a:lnTo>
                    <a:pt x="612" y="611"/>
                  </a:lnTo>
                  <a:lnTo>
                    <a:pt x="514" y="733"/>
                  </a:lnTo>
                  <a:lnTo>
                    <a:pt x="416" y="879"/>
                  </a:lnTo>
                  <a:lnTo>
                    <a:pt x="270" y="1026"/>
                  </a:lnTo>
                  <a:lnTo>
                    <a:pt x="148" y="1246"/>
                  </a:lnTo>
                  <a:lnTo>
                    <a:pt x="74" y="1368"/>
                  </a:lnTo>
                  <a:lnTo>
                    <a:pt x="50" y="1490"/>
                  </a:lnTo>
                  <a:lnTo>
                    <a:pt x="1" y="1636"/>
                  </a:lnTo>
                  <a:lnTo>
                    <a:pt x="1" y="1832"/>
                  </a:lnTo>
                  <a:lnTo>
                    <a:pt x="1" y="2003"/>
                  </a:lnTo>
                  <a:lnTo>
                    <a:pt x="50" y="2149"/>
                  </a:lnTo>
                  <a:lnTo>
                    <a:pt x="74" y="2271"/>
                  </a:lnTo>
                  <a:lnTo>
                    <a:pt x="148" y="2394"/>
                  </a:lnTo>
                  <a:lnTo>
                    <a:pt x="270" y="2613"/>
                  </a:lnTo>
                  <a:lnTo>
                    <a:pt x="416" y="2784"/>
                  </a:lnTo>
                  <a:lnTo>
                    <a:pt x="514" y="2906"/>
                  </a:lnTo>
                  <a:lnTo>
                    <a:pt x="612" y="3029"/>
                  </a:lnTo>
                  <a:lnTo>
                    <a:pt x="660" y="3175"/>
                  </a:lnTo>
                  <a:lnTo>
                    <a:pt x="685" y="3346"/>
                  </a:lnTo>
                  <a:lnTo>
                    <a:pt x="660" y="3541"/>
                  </a:lnTo>
                  <a:lnTo>
                    <a:pt x="612" y="3688"/>
                  </a:lnTo>
                  <a:lnTo>
                    <a:pt x="514" y="3810"/>
                  </a:lnTo>
                  <a:lnTo>
                    <a:pt x="416" y="3932"/>
                  </a:lnTo>
                  <a:lnTo>
                    <a:pt x="270" y="4103"/>
                  </a:lnTo>
                  <a:lnTo>
                    <a:pt x="148" y="4299"/>
                  </a:lnTo>
                  <a:lnTo>
                    <a:pt x="74" y="4421"/>
                  </a:lnTo>
                  <a:lnTo>
                    <a:pt x="50" y="4567"/>
                  </a:lnTo>
                  <a:lnTo>
                    <a:pt x="1" y="4714"/>
                  </a:lnTo>
                  <a:lnTo>
                    <a:pt x="1" y="4885"/>
                  </a:lnTo>
                  <a:lnTo>
                    <a:pt x="25" y="5007"/>
                  </a:lnTo>
                  <a:lnTo>
                    <a:pt x="74" y="5080"/>
                  </a:lnTo>
                  <a:lnTo>
                    <a:pt x="172" y="5153"/>
                  </a:lnTo>
                  <a:lnTo>
                    <a:pt x="294" y="5178"/>
                  </a:lnTo>
                  <a:lnTo>
                    <a:pt x="392" y="5153"/>
                  </a:lnTo>
                  <a:lnTo>
                    <a:pt x="489" y="5080"/>
                  </a:lnTo>
                  <a:lnTo>
                    <a:pt x="538" y="5007"/>
                  </a:lnTo>
                  <a:lnTo>
                    <a:pt x="563" y="4885"/>
                  </a:lnTo>
                  <a:lnTo>
                    <a:pt x="587" y="4714"/>
                  </a:lnTo>
                  <a:lnTo>
                    <a:pt x="636" y="4567"/>
                  </a:lnTo>
                  <a:lnTo>
                    <a:pt x="734" y="4445"/>
                  </a:lnTo>
                  <a:lnTo>
                    <a:pt x="831" y="4299"/>
                  </a:lnTo>
                  <a:lnTo>
                    <a:pt x="978" y="4152"/>
                  </a:lnTo>
                  <a:lnTo>
                    <a:pt x="1100" y="3932"/>
                  </a:lnTo>
                  <a:lnTo>
                    <a:pt x="1149" y="3810"/>
                  </a:lnTo>
                  <a:lnTo>
                    <a:pt x="1198" y="3688"/>
                  </a:lnTo>
                  <a:lnTo>
                    <a:pt x="1222" y="3517"/>
                  </a:lnTo>
                  <a:lnTo>
                    <a:pt x="1247" y="3346"/>
                  </a:lnTo>
                  <a:lnTo>
                    <a:pt x="1222" y="3175"/>
                  </a:lnTo>
                  <a:lnTo>
                    <a:pt x="1198" y="3029"/>
                  </a:lnTo>
                  <a:lnTo>
                    <a:pt x="1149" y="2882"/>
                  </a:lnTo>
                  <a:lnTo>
                    <a:pt x="1100" y="2760"/>
                  </a:lnTo>
                  <a:lnTo>
                    <a:pt x="978" y="2564"/>
                  </a:lnTo>
                  <a:lnTo>
                    <a:pt x="831" y="2394"/>
                  </a:lnTo>
                  <a:lnTo>
                    <a:pt x="734" y="2271"/>
                  </a:lnTo>
                  <a:lnTo>
                    <a:pt x="636" y="2149"/>
                  </a:lnTo>
                  <a:lnTo>
                    <a:pt x="587" y="2003"/>
                  </a:lnTo>
                  <a:lnTo>
                    <a:pt x="563" y="1832"/>
                  </a:lnTo>
                  <a:lnTo>
                    <a:pt x="587" y="1636"/>
                  </a:lnTo>
                  <a:lnTo>
                    <a:pt x="636" y="1490"/>
                  </a:lnTo>
                  <a:lnTo>
                    <a:pt x="734" y="1368"/>
                  </a:lnTo>
                  <a:lnTo>
                    <a:pt x="831" y="1246"/>
                  </a:lnTo>
                  <a:lnTo>
                    <a:pt x="978" y="1075"/>
                  </a:lnTo>
                  <a:lnTo>
                    <a:pt x="1100" y="879"/>
                  </a:lnTo>
                  <a:lnTo>
                    <a:pt x="1149" y="757"/>
                  </a:lnTo>
                  <a:lnTo>
                    <a:pt x="1198" y="611"/>
                  </a:lnTo>
                  <a:lnTo>
                    <a:pt x="1222" y="464"/>
                  </a:lnTo>
                  <a:lnTo>
                    <a:pt x="1247" y="293"/>
                  </a:lnTo>
                  <a:lnTo>
                    <a:pt x="1222" y="171"/>
                  </a:lnTo>
                  <a:lnTo>
                    <a:pt x="1149" y="98"/>
                  </a:lnTo>
                  <a:lnTo>
                    <a:pt x="1076" y="24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4656;p39">
              <a:extLst>
                <a:ext uri="{FF2B5EF4-FFF2-40B4-BE49-F238E27FC236}">
                  <a16:creationId xmlns:a16="http://schemas.microsoft.com/office/drawing/2014/main" xmlns="" id="{F0C79A45-EEB9-364A-ACF6-5F90F19D16C5}"/>
                </a:ext>
              </a:extLst>
            </p:cNvPr>
            <p:cNvSpPr/>
            <p:nvPr/>
          </p:nvSpPr>
          <p:spPr>
            <a:xfrm>
              <a:off x="3516900" y="5012225"/>
              <a:ext cx="31175" cy="129450"/>
            </a:xfrm>
            <a:custGeom>
              <a:avLst/>
              <a:gdLst/>
              <a:ahLst/>
              <a:cxnLst/>
              <a:rect l="l" t="t" r="r" b="b"/>
              <a:pathLst>
                <a:path w="1247" h="5178" extrusionOk="0">
                  <a:moveTo>
                    <a:pt x="953" y="0"/>
                  </a:moveTo>
                  <a:lnTo>
                    <a:pt x="855" y="24"/>
                  </a:lnTo>
                  <a:lnTo>
                    <a:pt x="758" y="98"/>
                  </a:lnTo>
                  <a:lnTo>
                    <a:pt x="709" y="171"/>
                  </a:lnTo>
                  <a:lnTo>
                    <a:pt x="684" y="293"/>
                  </a:lnTo>
                  <a:lnTo>
                    <a:pt x="660" y="464"/>
                  </a:lnTo>
                  <a:lnTo>
                    <a:pt x="611" y="611"/>
                  </a:lnTo>
                  <a:lnTo>
                    <a:pt x="513" y="733"/>
                  </a:lnTo>
                  <a:lnTo>
                    <a:pt x="416" y="879"/>
                  </a:lnTo>
                  <a:lnTo>
                    <a:pt x="269" y="1026"/>
                  </a:lnTo>
                  <a:lnTo>
                    <a:pt x="147" y="1246"/>
                  </a:lnTo>
                  <a:lnTo>
                    <a:pt x="98" y="1368"/>
                  </a:lnTo>
                  <a:lnTo>
                    <a:pt x="49" y="1490"/>
                  </a:lnTo>
                  <a:lnTo>
                    <a:pt x="25" y="1636"/>
                  </a:lnTo>
                  <a:lnTo>
                    <a:pt x="0" y="1832"/>
                  </a:lnTo>
                  <a:lnTo>
                    <a:pt x="25" y="2003"/>
                  </a:lnTo>
                  <a:lnTo>
                    <a:pt x="49" y="2149"/>
                  </a:lnTo>
                  <a:lnTo>
                    <a:pt x="98" y="2271"/>
                  </a:lnTo>
                  <a:lnTo>
                    <a:pt x="147" y="2394"/>
                  </a:lnTo>
                  <a:lnTo>
                    <a:pt x="269" y="2613"/>
                  </a:lnTo>
                  <a:lnTo>
                    <a:pt x="416" y="2784"/>
                  </a:lnTo>
                  <a:lnTo>
                    <a:pt x="513" y="2906"/>
                  </a:lnTo>
                  <a:lnTo>
                    <a:pt x="611" y="3029"/>
                  </a:lnTo>
                  <a:lnTo>
                    <a:pt x="660" y="3175"/>
                  </a:lnTo>
                  <a:lnTo>
                    <a:pt x="684" y="3346"/>
                  </a:lnTo>
                  <a:lnTo>
                    <a:pt x="660" y="3541"/>
                  </a:lnTo>
                  <a:lnTo>
                    <a:pt x="611" y="3688"/>
                  </a:lnTo>
                  <a:lnTo>
                    <a:pt x="513" y="3810"/>
                  </a:lnTo>
                  <a:lnTo>
                    <a:pt x="416" y="3932"/>
                  </a:lnTo>
                  <a:lnTo>
                    <a:pt x="269" y="4103"/>
                  </a:lnTo>
                  <a:lnTo>
                    <a:pt x="147" y="4299"/>
                  </a:lnTo>
                  <a:lnTo>
                    <a:pt x="98" y="4421"/>
                  </a:lnTo>
                  <a:lnTo>
                    <a:pt x="49" y="4567"/>
                  </a:lnTo>
                  <a:lnTo>
                    <a:pt x="25" y="4714"/>
                  </a:lnTo>
                  <a:lnTo>
                    <a:pt x="0" y="4885"/>
                  </a:lnTo>
                  <a:lnTo>
                    <a:pt x="25" y="5007"/>
                  </a:lnTo>
                  <a:lnTo>
                    <a:pt x="98" y="5080"/>
                  </a:lnTo>
                  <a:lnTo>
                    <a:pt x="171" y="5153"/>
                  </a:lnTo>
                  <a:lnTo>
                    <a:pt x="294" y="5178"/>
                  </a:lnTo>
                  <a:lnTo>
                    <a:pt x="391" y="5153"/>
                  </a:lnTo>
                  <a:lnTo>
                    <a:pt x="489" y="5080"/>
                  </a:lnTo>
                  <a:lnTo>
                    <a:pt x="538" y="5007"/>
                  </a:lnTo>
                  <a:lnTo>
                    <a:pt x="562" y="4885"/>
                  </a:lnTo>
                  <a:lnTo>
                    <a:pt x="587" y="4714"/>
                  </a:lnTo>
                  <a:lnTo>
                    <a:pt x="635" y="4567"/>
                  </a:lnTo>
                  <a:lnTo>
                    <a:pt x="733" y="4445"/>
                  </a:lnTo>
                  <a:lnTo>
                    <a:pt x="831" y="4299"/>
                  </a:lnTo>
                  <a:lnTo>
                    <a:pt x="977" y="4152"/>
                  </a:lnTo>
                  <a:lnTo>
                    <a:pt x="1099" y="3932"/>
                  </a:lnTo>
                  <a:lnTo>
                    <a:pt x="1173" y="3810"/>
                  </a:lnTo>
                  <a:lnTo>
                    <a:pt x="1197" y="3688"/>
                  </a:lnTo>
                  <a:lnTo>
                    <a:pt x="1246" y="3517"/>
                  </a:lnTo>
                  <a:lnTo>
                    <a:pt x="1246" y="3346"/>
                  </a:lnTo>
                  <a:lnTo>
                    <a:pt x="1246" y="3175"/>
                  </a:lnTo>
                  <a:lnTo>
                    <a:pt x="1197" y="3029"/>
                  </a:lnTo>
                  <a:lnTo>
                    <a:pt x="1173" y="2882"/>
                  </a:lnTo>
                  <a:lnTo>
                    <a:pt x="1099" y="2760"/>
                  </a:lnTo>
                  <a:lnTo>
                    <a:pt x="977" y="2564"/>
                  </a:lnTo>
                  <a:lnTo>
                    <a:pt x="831" y="2394"/>
                  </a:lnTo>
                  <a:lnTo>
                    <a:pt x="733" y="2271"/>
                  </a:lnTo>
                  <a:lnTo>
                    <a:pt x="635" y="2149"/>
                  </a:lnTo>
                  <a:lnTo>
                    <a:pt x="587" y="2003"/>
                  </a:lnTo>
                  <a:lnTo>
                    <a:pt x="562" y="1832"/>
                  </a:lnTo>
                  <a:lnTo>
                    <a:pt x="587" y="1636"/>
                  </a:lnTo>
                  <a:lnTo>
                    <a:pt x="635" y="1490"/>
                  </a:lnTo>
                  <a:lnTo>
                    <a:pt x="733" y="1368"/>
                  </a:lnTo>
                  <a:lnTo>
                    <a:pt x="831" y="1246"/>
                  </a:lnTo>
                  <a:lnTo>
                    <a:pt x="977" y="1075"/>
                  </a:lnTo>
                  <a:lnTo>
                    <a:pt x="1099" y="879"/>
                  </a:lnTo>
                  <a:lnTo>
                    <a:pt x="1173" y="757"/>
                  </a:lnTo>
                  <a:lnTo>
                    <a:pt x="1197" y="611"/>
                  </a:lnTo>
                  <a:lnTo>
                    <a:pt x="1246" y="464"/>
                  </a:lnTo>
                  <a:lnTo>
                    <a:pt x="1246" y="293"/>
                  </a:lnTo>
                  <a:lnTo>
                    <a:pt x="1222" y="171"/>
                  </a:lnTo>
                  <a:lnTo>
                    <a:pt x="1173" y="98"/>
                  </a:lnTo>
                  <a:lnTo>
                    <a:pt x="1075" y="24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5" name="Google Shape;4657;p39">
            <a:extLst>
              <a:ext uri="{FF2B5EF4-FFF2-40B4-BE49-F238E27FC236}">
                <a16:creationId xmlns:a16="http://schemas.microsoft.com/office/drawing/2014/main" xmlns="" id="{5BD20596-9237-9240-87A8-366831BCC6A8}"/>
              </a:ext>
            </a:extLst>
          </p:cNvPr>
          <p:cNvGrpSpPr/>
          <p:nvPr/>
        </p:nvGrpSpPr>
        <p:grpSpPr>
          <a:xfrm>
            <a:off x="6556497" y="5904920"/>
            <a:ext cx="459424" cy="417561"/>
            <a:chOff x="4562200" y="4968250"/>
            <a:chExt cx="549550" cy="499475"/>
          </a:xfrm>
        </p:grpSpPr>
        <p:sp>
          <p:nvSpPr>
            <p:cNvPr id="526" name="Google Shape;4658;p39">
              <a:extLst>
                <a:ext uri="{FF2B5EF4-FFF2-40B4-BE49-F238E27FC236}">
                  <a16:creationId xmlns:a16="http://schemas.microsoft.com/office/drawing/2014/main" xmlns="" id="{0DDFF59F-765F-D141-B5B7-54F9902A54FA}"/>
                </a:ext>
              </a:extLst>
            </p:cNvPr>
            <p:cNvSpPr/>
            <p:nvPr/>
          </p:nvSpPr>
          <p:spPr>
            <a:xfrm>
              <a:off x="4842450" y="5242400"/>
              <a:ext cx="213125" cy="225325"/>
            </a:xfrm>
            <a:custGeom>
              <a:avLst/>
              <a:gdLst/>
              <a:ahLst/>
              <a:cxnLst/>
              <a:rect l="l" t="t" r="r" b="b"/>
              <a:pathLst>
                <a:path w="8525" h="9013" extrusionOk="0">
                  <a:moveTo>
                    <a:pt x="8524" y="1"/>
                  </a:moveTo>
                  <a:lnTo>
                    <a:pt x="2272" y="3542"/>
                  </a:lnTo>
                  <a:lnTo>
                    <a:pt x="2150" y="3591"/>
                  </a:lnTo>
                  <a:lnTo>
                    <a:pt x="2028" y="3615"/>
                  </a:lnTo>
                  <a:lnTo>
                    <a:pt x="1906" y="3591"/>
                  </a:lnTo>
                  <a:lnTo>
                    <a:pt x="1808" y="3566"/>
                  </a:lnTo>
                  <a:lnTo>
                    <a:pt x="1735" y="3517"/>
                  </a:lnTo>
                  <a:lnTo>
                    <a:pt x="1662" y="3444"/>
                  </a:lnTo>
                  <a:lnTo>
                    <a:pt x="1588" y="3371"/>
                  </a:lnTo>
                  <a:lnTo>
                    <a:pt x="1" y="440"/>
                  </a:lnTo>
                  <a:lnTo>
                    <a:pt x="1" y="9013"/>
                  </a:lnTo>
                  <a:lnTo>
                    <a:pt x="8524" y="4104"/>
                  </a:lnTo>
                  <a:lnTo>
                    <a:pt x="8524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4659;p39">
              <a:extLst>
                <a:ext uri="{FF2B5EF4-FFF2-40B4-BE49-F238E27FC236}">
                  <a16:creationId xmlns:a16="http://schemas.microsoft.com/office/drawing/2014/main" xmlns="" id="{D3D3A003-8248-4146-BCC8-157F0A79A0D8}"/>
                </a:ext>
              </a:extLst>
            </p:cNvPr>
            <p:cNvSpPr/>
            <p:nvPr/>
          </p:nvSpPr>
          <p:spPr>
            <a:xfrm>
              <a:off x="4617775" y="5241800"/>
              <a:ext cx="212500" cy="225925"/>
            </a:xfrm>
            <a:custGeom>
              <a:avLst/>
              <a:gdLst/>
              <a:ahLst/>
              <a:cxnLst/>
              <a:rect l="l" t="t" r="r" b="b"/>
              <a:pathLst>
                <a:path w="8500" h="9037" extrusionOk="0">
                  <a:moveTo>
                    <a:pt x="0" y="0"/>
                  </a:moveTo>
                  <a:lnTo>
                    <a:pt x="0" y="4128"/>
                  </a:lnTo>
                  <a:lnTo>
                    <a:pt x="8499" y="9037"/>
                  </a:lnTo>
                  <a:lnTo>
                    <a:pt x="8499" y="586"/>
                  </a:lnTo>
                  <a:lnTo>
                    <a:pt x="6961" y="3395"/>
                  </a:lnTo>
                  <a:lnTo>
                    <a:pt x="6887" y="3468"/>
                  </a:lnTo>
                  <a:lnTo>
                    <a:pt x="6814" y="3541"/>
                  </a:lnTo>
                  <a:lnTo>
                    <a:pt x="6741" y="3590"/>
                  </a:lnTo>
                  <a:lnTo>
                    <a:pt x="6643" y="3615"/>
                  </a:lnTo>
                  <a:lnTo>
                    <a:pt x="6521" y="3639"/>
                  </a:lnTo>
                  <a:lnTo>
                    <a:pt x="6399" y="3615"/>
                  </a:lnTo>
                  <a:lnTo>
                    <a:pt x="6277" y="35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4660;p39">
              <a:extLst>
                <a:ext uri="{FF2B5EF4-FFF2-40B4-BE49-F238E27FC236}">
                  <a16:creationId xmlns:a16="http://schemas.microsoft.com/office/drawing/2014/main" xmlns="" id="{BD95A7E9-674A-3647-8B35-DDE0170E951A}"/>
                </a:ext>
              </a:extLst>
            </p:cNvPr>
            <p:cNvSpPr/>
            <p:nvPr/>
          </p:nvSpPr>
          <p:spPr>
            <a:xfrm>
              <a:off x="4631200" y="4968250"/>
              <a:ext cx="411550" cy="236325"/>
            </a:xfrm>
            <a:custGeom>
              <a:avLst/>
              <a:gdLst/>
              <a:ahLst/>
              <a:cxnLst/>
              <a:rect l="l" t="t" r="r" b="b"/>
              <a:pathLst>
                <a:path w="16462" h="9453" extrusionOk="0">
                  <a:moveTo>
                    <a:pt x="8182" y="1"/>
                  </a:moveTo>
                  <a:lnTo>
                    <a:pt x="0" y="4763"/>
                  </a:lnTo>
                  <a:lnTo>
                    <a:pt x="8231" y="9452"/>
                  </a:lnTo>
                  <a:lnTo>
                    <a:pt x="16462" y="4763"/>
                  </a:lnTo>
                  <a:lnTo>
                    <a:pt x="8182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4661;p39">
              <a:extLst>
                <a:ext uri="{FF2B5EF4-FFF2-40B4-BE49-F238E27FC236}">
                  <a16:creationId xmlns:a16="http://schemas.microsoft.com/office/drawing/2014/main" xmlns="" id="{CBB37702-1EC3-314B-9A22-496581897D13}"/>
                </a:ext>
              </a:extLst>
            </p:cNvPr>
            <p:cNvSpPr/>
            <p:nvPr/>
          </p:nvSpPr>
          <p:spPr>
            <a:xfrm>
              <a:off x="4562200" y="5094025"/>
              <a:ext cx="274800" cy="226550"/>
            </a:xfrm>
            <a:custGeom>
              <a:avLst/>
              <a:gdLst/>
              <a:ahLst/>
              <a:cxnLst/>
              <a:rect l="l" t="t" r="r" b="b"/>
              <a:pathLst>
                <a:path w="10992" h="9062" extrusionOk="0">
                  <a:moveTo>
                    <a:pt x="2248" y="1"/>
                  </a:moveTo>
                  <a:lnTo>
                    <a:pt x="1" y="4079"/>
                  </a:lnTo>
                  <a:lnTo>
                    <a:pt x="8744" y="9062"/>
                  </a:lnTo>
                  <a:lnTo>
                    <a:pt x="10991" y="4983"/>
                  </a:lnTo>
                  <a:lnTo>
                    <a:pt x="2248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4662;p39">
              <a:extLst>
                <a:ext uri="{FF2B5EF4-FFF2-40B4-BE49-F238E27FC236}">
                  <a16:creationId xmlns:a16="http://schemas.microsoft.com/office/drawing/2014/main" xmlns="" id="{8035B264-1CDE-0C48-8A2E-D5D03627DDA3}"/>
                </a:ext>
              </a:extLst>
            </p:cNvPr>
            <p:cNvSpPr/>
            <p:nvPr/>
          </p:nvSpPr>
          <p:spPr>
            <a:xfrm>
              <a:off x="4836975" y="5094025"/>
              <a:ext cx="274775" cy="226550"/>
            </a:xfrm>
            <a:custGeom>
              <a:avLst/>
              <a:gdLst/>
              <a:ahLst/>
              <a:cxnLst/>
              <a:rect l="l" t="t" r="r" b="b"/>
              <a:pathLst>
                <a:path w="10991" h="9062" extrusionOk="0">
                  <a:moveTo>
                    <a:pt x="8743" y="1"/>
                  </a:moveTo>
                  <a:lnTo>
                    <a:pt x="0" y="4983"/>
                  </a:lnTo>
                  <a:lnTo>
                    <a:pt x="2247" y="9062"/>
                  </a:lnTo>
                  <a:lnTo>
                    <a:pt x="10990" y="4079"/>
                  </a:lnTo>
                  <a:lnTo>
                    <a:pt x="8743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1" name="Google Shape;4663;p39">
            <a:extLst>
              <a:ext uri="{FF2B5EF4-FFF2-40B4-BE49-F238E27FC236}">
                <a16:creationId xmlns:a16="http://schemas.microsoft.com/office/drawing/2014/main" xmlns="" id="{D7063FFB-CBAC-8346-96A9-BA6687ACB30A}"/>
              </a:ext>
            </a:extLst>
          </p:cNvPr>
          <p:cNvGrpSpPr/>
          <p:nvPr/>
        </p:nvGrpSpPr>
        <p:grpSpPr>
          <a:xfrm>
            <a:off x="6063425" y="5928411"/>
            <a:ext cx="318516" cy="370076"/>
            <a:chOff x="3972400" y="4996350"/>
            <a:chExt cx="381000" cy="442675"/>
          </a:xfrm>
        </p:grpSpPr>
        <p:sp>
          <p:nvSpPr>
            <p:cNvPr id="532" name="Google Shape;4664;p39">
              <a:extLst>
                <a:ext uri="{FF2B5EF4-FFF2-40B4-BE49-F238E27FC236}">
                  <a16:creationId xmlns:a16="http://schemas.microsoft.com/office/drawing/2014/main" xmlns="" id="{F036877A-9D92-4349-B528-108DD52F736E}"/>
                </a:ext>
              </a:extLst>
            </p:cNvPr>
            <p:cNvSpPr/>
            <p:nvPr/>
          </p:nvSpPr>
          <p:spPr>
            <a:xfrm>
              <a:off x="4157400" y="4996350"/>
              <a:ext cx="86725" cy="103200"/>
            </a:xfrm>
            <a:custGeom>
              <a:avLst/>
              <a:gdLst/>
              <a:ahLst/>
              <a:cxnLst/>
              <a:rect l="l" t="t" r="r" b="b"/>
              <a:pathLst>
                <a:path w="3469" h="4128" extrusionOk="0">
                  <a:moveTo>
                    <a:pt x="3395" y="0"/>
                  </a:moveTo>
                  <a:lnTo>
                    <a:pt x="3029" y="98"/>
                  </a:lnTo>
                  <a:lnTo>
                    <a:pt x="2638" y="195"/>
                  </a:lnTo>
                  <a:lnTo>
                    <a:pt x="2149" y="342"/>
                  </a:lnTo>
                  <a:lnTo>
                    <a:pt x="1661" y="537"/>
                  </a:lnTo>
                  <a:lnTo>
                    <a:pt x="1392" y="659"/>
                  </a:lnTo>
                  <a:lnTo>
                    <a:pt x="1148" y="806"/>
                  </a:lnTo>
                  <a:lnTo>
                    <a:pt x="904" y="953"/>
                  </a:lnTo>
                  <a:lnTo>
                    <a:pt x="684" y="1124"/>
                  </a:lnTo>
                  <a:lnTo>
                    <a:pt x="489" y="1319"/>
                  </a:lnTo>
                  <a:lnTo>
                    <a:pt x="318" y="1514"/>
                  </a:lnTo>
                  <a:lnTo>
                    <a:pt x="196" y="1710"/>
                  </a:lnTo>
                  <a:lnTo>
                    <a:pt x="98" y="1929"/>
                  </a:lnTo>
                  <a:lnTo>
                    <a:pt x="49" y="2149"/>
                  </a:lnTo>
                  <a:lnTo>
                    <a:pt x="0" y="2369"/>
                  </a:lnTo>
                  <a:lnTo>
                    <a:pt x="0" y="2589"/>
                  </a:lnTo>
                  <a:lnTo>
                    <a:pt x="25" y="2784"/>
                  </a:lnTo>
                  <a:lnTo>
                    <a:pt x="49" y="2980"/>
                  </a:lnTo>
                  <a:lnTo>
                    <a:pt x="98" y="3175"/>
                  </a:lnTo>
                  <a:lnTo>
                    <a:pt x="220" y="3517"/>
                  </a:lnTo>
                  <a:lnTo>
                    <a:pt x="342" y="3786"/>
                  </a:lnTo>
                  <a:lnTo>
                    <a:pt x="489" y="4030"/>
                  </a:lnTo>
                  <a:lnTo>
                    <a:pt x="757" y="4079"/>
                  </a:lnTo>
                  <a:lnTo>
                    <a:pt x="1050" y="4103"/>
                  </a:lnTo>
                  <a:lnTo>
                    <a:pt x="1392" y="4128"/>
                  </a:lnTo>
                  <a:lnTo>
                    <a:pt x="1588" y="4103"/>
                  </a:lnTo>
                  <a:lnTo>
                    <a:pt x="1808" y="4079"/>
                  </a:lnTo>
                  <a:lnTo>
                    <a:pt x="2003" y="4030"/>
                  </a:lnTo>
                  <a:lnTo>
                    <a:pt x="2198" y="3957"/>
                  </a:lnTo>
                  <a:lnTo>
                    <a:pt x="2394" y="3859"/>
                  </a:lnTo>
                  <a:lnTo>
                    <a:pt x="2589" y="3737"/>
                  </a:lnTo>
                  <a:lnTo>
                    <a:pt x="2760" y="3590"/>
                  </a:lnTo>
                  <a:lnTo>
                    <a:pt x="2931" y="3395"/>
                  </a:lnTo>
                  <a:lnTo>
                    <a:pt x="3053" y="3175"/>
                  </a:lnTo>
                  <a:lnTo>
                    <a:pt x="3175" y="2931"/>
                  </a:lnTo>
                  <a:lnTo>
                    <a:pt x="3273" y="2662"/>
                  </a:lnTo>
                  <a:lnTo>
                    <a:pt x="3346" y="2394"/>
                  </a:lnTo>
                  <a:lnTo>
                    <a:pt x="3395" y="2125"/>
                  </a:lnTo>
                  <a:lnTo>
                    <a:pt x="3419" y="1832"/>
                  </a:lnTo>
                  <a:lnTo>
                    <a:pt x="3468" y="1294"/>
                  </a:lnTo>
                  <a:lnTo>
                    <a:pt x="3468" y="782"/>
                  </a:lnTo>
                  <a:lnTo>
                    <a:pt x="3444" y="391"/>
                  </a:lnTo>
                  <a:lnTo>
                    <a:pt x="3395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4665;p39">
              <a:extLst>
                <a:ext uri="{FF2B5EF4-FFF2-40B4-BE49-F238E27FC236}">
                  <a16:creationId xmlns:a16="http://schemas.microsoft.com/office/drawing/2014/main" xmlns="" id="{2821B7F4-F084-1941-8BE1-EA763AF0E1CC}"/>
                </a:ext>
              </a:extLst>
            </p:cNvPr>
            <p:cNvSpPr/>
            <p:nvPr/>
          </p:nvSpPr>
          <p:spPr>
            <a:xfrm>
              <a:off x="3972400" y="5048250"/>
              <a:ext cx="381000" cy="390775"/>
            </a:xfrm>
            <a:custGeom>
              <a:avLst/>
              <a:gdLst/>
              <a:ahLst/>
              <a:cxnLst/>
              <a:rect l="l" t="t" r="r" b="b"/>
              <a:pathLst>
                <a:path w="15240" h="15631" extrusionOk="0">
                  <a:moveTo>
                    <a:pt x="4689" y="3810"/>
                  </a:moveTo>
                  <a:lnTo>
                    <a:pt x="4787" y="3834"/>
                  </a:lnTo>
                  <a:lnTo>
                    <a:pt x="4860" y="3908"/>
                  </a:lnTo>
                  <a:lnTo>
                    <a:pt x="4885" y="4005"/>
                  </a:lnTo>
                  <a:lnTo>
                    <a:pt x="4885" y="4103"/>
                  </a:lnTo>
                  <a:lnTo>
                    <a:pt x="4836" y="4176"/>
                  </a:lnTo>
                  <a:lnTo>
                    <a:pt x="4787" y="4250"/>
                  </a:lnTo>
                  <a:lnTo>
                    <a:pt x="4689" y="4298"/>
                  </a:lnTo>
                  <a:lnTo>
                    <a:pt x="4421" y="4347"/>
                  </a:lnTo>
                  <a:lnTo>
                    <a:pt x="4176" y="4421"/>
                  </a:lnTo>
                  <a:lnTo>
                    <a:pt x="3957" y="4518"/>
                  </a:lnTo>
                  <a:lnTo>
                    <a:pt x="3737" y="4640"/>
                  </a:lnTo>
                  <a:lnTo>
                    <a:pt x="3566" y="4787"/>
                  </a:lnTo>
                  <a:lnTo>
                    <a:pt x="3395" y="4933"/>
                  </a:lnTo>
                  <a:lnTo>
                    <a:pt x="3248" y="5080"/>
                  </a:lnTo>
                  <a:lnTo>
                    <a:pt x="3102" y="5251"/>
                  </a:lnTo>
                  <a:lnTo>
                    <a:pt x="3004" y="5422"/>
                  </a:lnTo>
                  <a:lnTo>
                    <a:pt x="2882" y="5617"/>
                  </a:lnTo>
                  <a:lnTo>
                    <a:pt x="2735" y="5984"/>
                  </a:lnTo>
                  <a:lnTo>
                    <a:pt x="2613" y="6374"/>
                  </a:lnTo>
                  <a:lnTo>
                    <a:pt x="2516" y="6765"/>
                  </a:lnTo>
                  <a:lnTo>
                    <a:pt x="2491" y="6838"/>
                  </a:lnTo>
                  <a:lnTo>
                    <a:pt x="2442" y="6912"/>
                  </a:lnTo>
                  <a:lnTo>
                    <a:pt x="2369" y="6936"/>
                  </a:lnTo>
                  <a:lnTo>
                    <a:pt x="2296" y="6961"/>
                  </a:lnTo>
                  <a:lnTo>
                    <a:pt x="2247" y="6961"/>
                  </a:lnTo>
                  <a:lnTo>
                    <a:pt x="2149" y="6912"/>
                  </a:lnTo>
                  <a:lnTo>
                    <a:pt x="2076" y="6863"/>
                  </a:lnTo>
                  <a:lnTo>
                    <a:pt x="2052" y="6765"/>
                  </a:lnTo>
                  <a:lnTo>
                    <a:pt x="2052" y="6668"/>
                  </a:lnTo>
                  <a:lnTo>
                    <a:pt x="2100" y="6374"/>
                  </a:lnTo>
                  <a:lnTo>
                    <a:pt x="2174" y="6106"/>
                  </a:lnTo>
                  <a:lnTo>
                    <a:pt x="2271" y="5837"/>
                  </a:lnTo>
                  <a:lnTo>
                    <a:pt x="2369" y="5593"/>
                  </a:lnTo>
                  <a:lnTo>
                    <a:pt x="2491" y="5349"/>
                  </a:lnTo>
                  <a:lnTo>
                    <a:pt x="2613" y="5129"/>
                  </a:lnTo>
                  <a:lnTo>
                    <a:pt x="2760" y="4933"/>
                  </a:lnTo>
                  <a:lnTo>
                    <a:pt x="2906" y="4738"/>
                  </a:lnTo>
                  <a:lnTo>
                    <a:pt x="3077" y="4567"/>
                  </a:lnTo>
                  <a:lnTo>
                    <a:pt x="3248" y="4396"/>
                  </a:lnTo>
                  <a:lnTo>
                    <a:pt x="3444" y="4250"/>
                  </a:lnTo>
                  <a:lnTo>
                    <a:pt x="3663" y="4128"/>
                  </a:lnTo>
                  <a:lnTo>
                    <a:pt x="3883" y="4030"/>
                  </a:lnTo>
                  <a:lnTo>
                    <a:pt x="4103" y="3932"/>
                  </a:lnTo>
                  <a:lnTo>
                    <a:pt x="4347" y="3859"/>
                  </a:lnTo>
                  <a:lnTo>
                    <a:pt x="4616" y="3810"/>
                  </a:lnTo>
                  <a:close/>
                  <a:moveTo>
                    <a:pt x="6374" y="0"/>
                  </a:moveTo>
                  <a:lnTo>
                    <a:pt x="6008" y="293"/>
                  </a:lnTo>
                  <a:lnTo>
                    <a:pt x="6301" y="953"/>
                  </a:lnTo>
                  <a:lnTo>
                    <a:pt x="7083" y="2687"/>
                  </a:lnTo>
                  <a:lnTo>
                    <a:pt x="6619" y="2662"/>
                  </a:lnTo>
                  <a:lnTo>
                    <a:pt x="6179" y="2638"/>
                  </a:lnTo>
                  <a:lnTo>
                    <a:pt x="5373" y="2516"/>
                  </a:lnTo>
                  <a:lnTo>
                    <a:pt x="4592" y="2516"/>
                  </a:lnTo>
                  <a:lnTo>
                    <a:pt x="4421" y="2540"/>
                  </a:lnTo>
                  <a:lnTo>
                    <a:pt x="4225" y="2589"/>
                  </a:lnTo>
                  <a:lnTo>
                    <a:pt x="4030" y="2662"/>
                  </a:lnTo>
                  <a:lnTo>
                    <a:pt x="3834" y="2735"/>
                  </a:lnTo>
                  <a:lnTo>
                    <a:pt x="3419" y="2955"/>
                  </a:lnTo>
                  <a:lnTo>
                    <a:pt x="3004" y="3175"/>
                  </a:lnTo>
                  <a:lnTo>
                    <a:pt x="2638" y="3444"/>
                  </a:lnTo>
                  <a:lnTo>
                    <a:pt x="2271" y="3712"/>
                  </a:lnTo>
                  <a:lnTo>
                    <a:pt x="1929" y="4030"/>
                  </a:lnTo>
                  <a:lnTo>
                    <a:pt x="1612" y="4347"/>
                  </a:lnTo>
                  <a:lnTo>
                    <a:pt x="1319" y="4689"/>
                  </a:lnTo>
                  <a:lnTo>
                    <a:pt x="1075" y="5056"/>
                  </a:lnTo>
                  <a:lnTo>
                    <a:pt x="830" y="5446"/>
                  </a:lnTo>
                  <a:lnTo>
                    <a:pt x="611" y="5862"/>
                  </a:lnTo>
                  <a:lnTo>
                    <a:pt x="440" y="6301"/>
                  </a:lnTo>
                  <a:lnTo>
                    <a:pt x="293" y="6741"/>
                  </a:lnTo>
                  <a:lnTo>
                    <a:pt x="171" y="7205"/>
                  </a:lnTo>
                  <a:lnTo>
                    <a:pt x="73" y="7693"/>
                  </a:lnTo>
                  <a:lnTo>
                    <a:pt x="24" y="8206"/>
                  </a:lnTo>
                  <a:lnTo>
                    <a:pt x="0" y="8719"/>
                  </a:lnTo>
                  <a:lnTo>
                    <a:pt x="24" y="9256"/>
                  </a:lnTo>
                  <a:lnTo>
                    <a:pt x="73" y="9794"/>
                  </a:lnTo>
                  <a:lnTo>
                    <a:pt x="171" y="10307"/>
                  </a:lnTo>
                  <a:lnTo>
                    <a:pt x="293" y="10795"/>
                  </a:lnTo>
                  <a:lnTo>
                    <a:pt x="464" y="11308"/>
                  </a:lnTo>
                  <a:lnTo>
                    <a:pt x="659" y="11772"/>
                  </a:lnTo>
                  <a:lnTo>
                    <a:pt x="879" y="12236"/>
                  </a:lnTo>
                  <a:lnTo>
                    <a:pt x="1123" y="12676"/>
                  </a:lnTo>
                  <a:lnTo>
                    <a:pt x="1392" y="13091"/>
                  </a:lnTo>
                  <a:lnTo>
                    <a:pt x="1710" y="13506"/>
                  </a:lnTo>
                  <a:lnTo>
                    <a:pt x="2027" y="13872"/>
                  </a:lnTo>
                  <a:lnTo>
                    <a:pt x="2393" y="14239"/>
                  </a:lnTo>
                  <a:lnTo>
                    <a:pt x="2760" y="14581"/>
                  </a:lnTo>
                  <a:lnTo>
                    <a:pt x="3151" y="14874"/>
                  </a:lnTo>
                  <a:lnTo>
                    <a:pt x="3590" y="15167"/>
                  </a:lnTo>
                  <a:lnTo>
                    <a:pt x="4030" y="15411"/>
                  </a:lnTo>
                  <a:lnTo>
                    <a:pt x="4225" y="15509"/>
                  </a:lnTo>
                  <a:lnTo>
                    <a:pt x="4421" y="15582"/>
                  </a:lnTo>
                  <a:lnTo>
                    <a:pt x="4640" y="15631"/>
                  </a:lnTo>
                  <a:lnTo>
                    <a:pt x="5275" y="15631"/>
                  </a:lnTo>
                  <a:lnTo>
                    <a:pt x="5739" y="15558"/>
                  </a:lnTo>
                  <a:lnTo>
                    <a:pt x="6668" y="15362"/>
                  </a:lnTo>
                  <a:lnTo>
                    <a:pt x="7132" y="15289"/>
                  </a:lnTo>
                  <a:lnTo>
                    <a:pt x="7376" y="15264"/>
                  </a:lnTo>
                  <a:lnTo>
                    <a:pt x="7864" y="15264"/>
                  </a:lnTo>
                  <a:lnTo>
                    <a:pt x="8108" y="15289"/>
                  </a:lnTo>
                  <a:lnTo>
                    <a:pt x="8597" y="15362"/>
                  </a:lnTo>
                  <a:lnTo>
                    <a:pt x="9549" y="15558"/>
                  </a:lnTo>
                  <a:lnTo>
                    <a:pt x="9989" y="15606"/>
                  </a:lnTo>
                  <a:lnTo>
                    <a:pt x="10209" y="15631"/>
                  </a:lnTo>
                  <a:lnTo>
                    <a:pt x="10429" y="15631"/>
                  </a:lnTo>
                  <a:lnTo>
                    <a:pt x="10648" y="15606"/>
                  </a:lnTo>
                  <a:lnTo>
                    <a:pt x="10868" y="15558"/>
                  </a:lnTo>
                  <a:lnTo>
                    <a:pt x="11064" y="15484"/>
                  </a:lnTo>
                  <a:lnTo>
                    <a:pt x="11283" y="15387"/>
                  </a:lnTo>
                  <a:lnTo>
                    <a:pt x="11723" y="15142"/>
                  </a:lnTo>
                  <a:lnTo>
                    <a:pt x="12114" y="14849"/>
                  </a:lnTo>
                  <a:lnTo>
                    <a:pt x="12529" y="14532"/>
                  </a:lnTo>
                  <a:lnTo>
                    <a:pt x="12895" y="14214"/>
                  </a:lnTo>
                  <a:lnTo>
                    <a:pt x="13237" y="13848"/>
                  </a:lnTo>
                  <a:lnTo>
                    <a:pt x="13555" y="13457"/>
                  </a:lnTo>
                  <a:lnTo>
                    <a:pt x="13872" y="13066"/>
                  </a:lnTo>
                  <a:lnTo>
                    <a:pt x="14141" y="12651"/>
                  </a:lnTo>
                  <a:lnTo>
                    <a:pt x="14385" y="12212"/>
                  </a:lnTo>
                  <a:lnTo>
                    <a:pt x="14605" y="11748"/>
                  </a:lnTo>
                  <a:lnTo>
                    <a:pt x="14800" y="11283"/>
                  </a:lnTo>
                  <a:lnTo>
                    <a:pt x="14947" y="10795"/>
                  </a:lnTo>
                  <a:lnTo>
                    <a:pt x="15069" y="10282"/>
                  </a:lnTo>
                  <a:lnTo>
                    <a:pt x="15167" y="9769"/>
                  </a:lnTo>
                  <a:lnTo>
                    <a:pt x="15216" y="9256"/>
                  </a:lnTo>
                  <a:lnTo>
                    <a:pt x="15240" y="8719"/>
                  </a:lnTo>
                  <a:lnTo>
                    <a:pt x="15216" y="8182"/>
                  </a:lnTo>
                  <a:lnTo>
                    <a:pt x="15167" y="7669"/>
                  </a:lnTo>
                  <a:lnTo>
                    <a:pt x="15069" y="7180"/>
                  </a:lnTo>
                  <a:lnTo>
                    <a:pt x="14947" y="6692"/>
                  </a:lnTo>
                  <a:lnTo>
                    <a:pt x="14776" y="6252"/>
                  </a:lnTo>
                  <a:lnTo>
                    <a:pt x="14605" y="5813"/>
                  </a:lnTo>
                  <a:lnTo>
                    <a:pt x="14385" y="5398"/>
                  </a:lnTo>
                  <a:lnTo>
                    <a:pt x="14141" y="5007"/>
                  </a:lnTo>
                  <a:lnTo>
                    <a:pt x="13848" y="4616"/>
                  </a:lnTo>
                  <a:lnTo>
                    <a:pt x="13555" y="4274"/>
                  </a:lnTo>
                  <a:lnTo>
                    <a:pt x="13213" y="3957"/>
                  </a:lnTo>
                  <a:lnTo>
                    <a:pt x="12871" y="3639"/>
                  </a:lnTo>
                  <a:lnTo>
                    <a:pt x="12505" y="3370"/>
                  </a:lnTo>
                  <a:lnTo>
                    <a:pt x="12089" y="3102"/>
                  </a:lnTo>
                  <a:lnTo>
                    <a:pt x="11674" y="2858"/>
                  </a:lnTo>
                  <a:lnTo>
                    <a:pt x="11259" y="2662"/>
                  </a:lnTo>
                  <a:lnTo>
                    <a:pt x="11064" y="2589"/>
                  </a:lnTo>
                  <a:lnTo>
                    <a:pt x="10893" y="2540"/>
                  </a:lnTo>
                  <a:lnTo>
                    <a:pt x="10697" y="2516"/>
                  </a:lnTo>
                  <a:lnTo>
                    <a:pt x="10526" y="2491"/>
                  </a:lnTo>
                  <a:lnTo>
                    <a:pt x="10111" y="2491"/>
                  </a:lnTo>
                  <a:lnTo>
                    <a:pt x="9696" y="2516"/>
                  </a:lnTo>
                  <a:lnTo>
                    <a:pt x="8841" y="2613"/>
                  </a:lnTo>
                  <a:lnTo>
                    <a:pt x="8426" y="2662"/>
                  </a:lnTo>
                  <a:lnTo>
                    <a:pt x="7986" y="2687"/>
                  </a:lnTo>
                  <a:lnTo>
                    <a:pt x="6374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4" name="Google Shape;4666;p39">
            <a:extLst>
              <a:ext uri="{FF2B5EF4-FFF2-40B4-BE49-F238E27FC236}">
                <a16:creationId xmlns:a16="http://schemas.microsoft.com/office/drawing/2014/main" xmlns="" id="{020C31F2-CC3E-8346-B28E-9AC71A5EF2D3}"/>
              </a:ext>
            </a:extLst>
          </p:cNvPr>
          <p:cNvGrpSpPr/>
          <p:nvPr/>
        </p:nvGrpSpPr>
        <p:grpSpPr>
          <a:xfrm>
            <a:off x="7124121" y="5897270"/>
            <a:ext cx="451252" cy="432860"/>
            <a:chOff x="5241175" y="4959100"/>
            <a:chExt cx="539775" cy="517775"/>
          </a:xfrm>
        </p:grpSpPr>
        <p:sp>
          <p:nvSpPr>
            <p:cNvPr id="535" name="Google Shape;4667;p39">
              <a:extLst>
                <a:ext uri="{FF2B5EF4-FFF2-40B4-BE49-F238E27FC236}">
                  <a16:creationId xmlns:a16="http://schemas.microsoft.com/office/drawing/2014/main" xmlns="" id="{60B5B7D6-C5EF-5F4B-8881-0ED0BD30FB3E}"/>
                </a:ext>
              </a:extLst>
            </p:cNvPr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4668;p39">
              <a:extLst>
                <a:ext uri="{FF2B5EF4-FFF2-40B4-BE49-F238E27FC236}">
                  <a16:creationId xmlns:a16="http://schemas.microsoft.com/office/drawing/2014/main" xmlns="" id="{01B717BB-D0EF-4D42-8E85-0253589BE766}"/>
                </a:ext>
              </a:extLst>
            </p:cNvPr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4669;p39">
              <a:extLst>
                <a:ext uri="{FF2B5EF4-FFF2-40B4-BE49-F238E27FC236}">
                  <a16:creationId xmlns:a16="http://schemas.microsoft.com/office/drawing/2014/main" xmlns="" id="{B8B026B6-B374-0741-AD43-4C13DB3039E0}"/>
                </a:ext>
              </a:extLst>
            </p:cNvPr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4670;p39">
              <a:extLst>
                <a:ext uri="{FF2B5EF4-FFF2-40B4-BE49-F238E27FC236}">
                  <a16:creationId xmlns:a16="http://schemas.microsoft.com/office/drawing/2014/main" xmlns="" id="{D129D607-A90E-5F43-B13B-09787C01B654}"/>
                </a:ext>
              </a:extLst>
            </p:cNvPr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4671;p39">
              <a:extLst>
                <a:ext uri="{FF2B5EF4-FFF2-40B4-BE49-F238E27FC236}">
                  <a16:creationId xmlns:a16="http://schemas.microsoft.com/office/drawing/2014/main" xmlns="" id="{B12F0E33-EF3A-1B4C-9935-E0FE9E7CF32B}"/>
                </a:ext>
              </a:extLst>
            </p:cNvPr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4672;p39">
              <a:extLst>
                <a:ext uri="{FF2B5EF4-FFF2-40B4-BE49-F238E27FC236}">
                  <a16:creationId xmlns:a16="http://schemas.microsoft.com/office/drawing/2014/main" xmlns="" id="{5BFB533D-5B0C-FD40-A8D7-39E7326FED30}"/>
                </a:ext>
              </a:extLst>
            </p:cNvPr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1" name="Google Shape;4673;p39">
            <a:extLst>
              <a:ext uri="{FF2B5EF4-FFF2-40B4-BE49-F238E27FC236}">
                <a16:creationId xmlns:a16="http://schemas.microsoft.com/office/drawing/2014/main" xmlns="" id="{20784F2D-56A1-1242-B0ED-F4A9786A2FB4}"/>
              </a:ext>
            </a:extLst>
          </p:cNvPr>
          <p:cNvSpPr/>
          <p:nvPr/>
        </p:nvSpPr>
        <p:spPr>
          <a:xfrm>
            <a:off x="7714882" y="6004109"/>
            <a:ext cx="397142" cy="219513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rgbClr val="3A3F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3A3F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2" name="Google Shape;4674;p39">
            <a:extLst>
              <a:ext uri="{FF2B5EF4-FFF2-40B4-BE49-F238E27FC236}">
                <a16:creationId xmlns:a16="http://schemas.microsoft.com/office/drawing/2014/main" xmlns="" id="{F0064DE5-8DF1-CA4F-957A-EFCFBAE27CD8}"/>
              </a:ext>
            </a:extLst>
          </p:cNvPr>
          <p:cNvGrpSpPr/>
          <p:nvPr/>
        </p:nvGrpSpPr>
        <p:grpSpPr>
          <a:xfrm>
            <a:off x="8331305" y="5961579"/>
            <a:ext cx="289444" cy="332833"/>
            <a:chOff x="6685175" y="5036025"/>
            <a:chExt cx="346225" cy="398125"/>
          </a:xfrm>
        </p:grpSpPr>
        <p:sp>
          <p:nvSpPr>
            <p:cNvPr id="543" name="Google Shape;4675;p39">
              <a:extLst>
                <a:ext uri="{FF2B5EF4-FFF2-40B4-BE49-F238E27FC236}">
                  <a16:creationId xmlns:a16="http://schemas.microsoft.com/office/drawing/2014/main" xmlns="" id="{52F27B2B-7E6D-5E4A-96ED-623ECA524ACE}"/>
                </a:ext>
              </a:extLst>
            </p:cNvPr>
            <p:cNvSpPr/>
            <p:nvPr/>
          </p:nvSpPr>
          <p:spPr>
            <a:xfrm>
              <a:off x="6743800" y="5036025"/>
              <a:ext cx="105650" cy="147775"/>
            </a:xfrm>
            <a:custGeom>
              <a:avLst/>
              <a:gdLst/>
              <a:ahLst/>
              <a:cxnLst/>
              <a:rect l="l" t="t" r="r" b="b"/>
              <a:pathLst>
                <a:path w="4226" h="5911" extrusionOk="0">
                  <a:moveTo>
                    <a:pt x="2931" y="1"/>
                  </a:moveTo>
                  <a:lnTo>
                    <a:pt x="2736" y="25"/>
                  </a:lnTo>
                  <a:lnTo>
                    <a:pt x="2516" y="74"/>
                  </a:lnTo>
                  <a:lnTo>
                    <a:pt x="2272" y="147"/>
                  </a:lnTo>
                  <a:lnTo>
                    <a:pt x="2027" y="269"/>
                  </a:lnTo>
                  <a:lnTo>
                    <a:pt x="1783" y="416"/>
                  </a:lnTo>
                  <a:lnTo>
                    <a:pt x="1539" y="611"/>
                  </a:lnTo>
                  <a:lnTo>
                    <a:pt x="1319" y="807"/>
                  </a:lnTo>
                  <a:lnTo>
                    <a:pt x="1075" y="1026"/>
                  </a:lnTo>
                  <a:lnTo>
                    <a:pt x="855" y="1271"/>
                  </a:lnTo>
                  <a:lnTo>
                    <a:pt x="660" y="1539"/>
                  </a:lnTo>
                  <a:lnTo>
                    <a:pt x="489" y="1808"/>
                  </a:lnTo>
                  <a:lnTo>
                    <a:pt x="318" y="2101"/>
                  </a:lnTo>
                  <a:lnTo>
                    <a:pt x="196" y="2370"/>
                  </a:lnTo>
                  <a:lnTo>
                    <a:pt x="98" y="2663"/>
                  </a:lnTo>
                  <a:lnTo>
                    <a:pt x="25" y="2956"/>
                  </a:lnTo>
                  <a:lnTo>
                    <a:pt x="0" y="3249"/>
                  </a:lnTo>
                  <a:lnTo>
                    <a:pt x="0" y="3517"/>
                  </a:lnTo>
                  <a:lnTo>
                    <a:pt x="49" y="3786"/>
                  </a:lnTo>
                  <a:lnTo>
                    <a:pt x="122" y="4055"/>
                  </a:lnTo>
                  <a:lnTo>
                    <a:pt x="196" y="4299"/>
                  </a:lnTo>
                  <a:lnTo>
                    <a:pt x="293" y="4543"/>
                  </a:lnTo>
                  <a:lnTo>
                    <a:pt x="415" y="4763"/>
                  </a:lnTo>
                  <a:lnTo>
                    <a:pt x="562" y="4958"/>
                  </a:lnTo>
                  <a:lnTo>
                    <a:pt x="708" y="5154"/>
                  </a:lnTo>
                  <a:lnTo>
                    <a:pt x="855" y="5325"/>
                  </a:lnTo>
                  <a:lnTo>
                    <a:pt x="1026" y="5471"/>
                  </a:lnTo>
                  <a:lnTo>
                    <a:pt x="1221" y="5618"/>
                  </a:lnTo>
                  <a:lnTo>
                    <a:pt x="1392" y="5716"/>
                  </a:lnTo>
                  <a:lnTo>
                    <a:pt x="1588" y="5813"/>
                  </a:lnTo>
                  <a:lnTo>
                    <a:pt x="1807" y="5862"/>
                  </a:lnTo>
                  <a:lnTo>
                    <a:pt x="2003" y="5911"/>
                  </a:lnTo>
                  <a:lnTo>
                    <a:pt x="2442" y="5911"/>
                  </a:lnTo>
                  <a:lnTo>
                    <a:pt x="2662" y="5862"/>
                  </a:lnTo>
                  <a:lnTo>
                    <a:pt x="2858" y="5789"/>
                  </a:lnTo>
                  <a:lnTo>
                    <a:pt x="3053" y="5716"/>
                  </a:lnTo>
                  <a:lnTo>
                    <a:pt x="3224" y="5593"/>
                  </a:lnTo>
                  <a:lnTo>
                    <a:pt x="3395" y="5471"/>
                  </a:lnTo>
                  <a:lnTo>
                    <a:pt x="3541" y="5300"/>
                  </a:lnTo>
                  <a:lnTo>
                    <a:pt x="3688" y="5129"/>
                  </a:lnTo>
                  <a:lnTo>
                    <a:pt x="3810" y="4934"/>
                  </a:lnTo>
                  <a:lnTo>
                    <a:pt x="3932" y="4739"/>
                  </a:lnTo>
                  <a:lnTo>
                    <a:pt x="4030" y="4519"/>
                  </a:lnTo>
                  <a:lnTo>
                    <a:pt x="4103" y="4275"/>
                  </a:lnTo>
                  <a:lnTo>
                    <a:pt x="4152" y="4030"/>
                  </a:lnTo>
                  <a:lnTo>
                    <a:pt x="4201" y="3786"/>
                  </a:lnTo>
                  <a:lnTo>
                    <a:pt x="4225" y="3517"/>
                  </a:lnTo>
                  <a:lnTo>
                    <a:pt x="4201" y="3249"/>
                  </a:lnTo>
                  <a:lnTo>
                    <a:pt x="4176" y="2980"/>
                  </a:lnTo>
                  <a:lnTo>
                    <a:pt x="4054" y="1881"/>
                  </a:lnTo>
                  <a:lnTo>
                    <a:pt x="3957" y="1368"/>
                  </a:lnTo>
                  <a:lnTo>
                    <a:pt x="3835" y="904"/>
                  </a:lnTo>
                  <a:lnTo>
                    <a:pt x="3737" y="684"/>
                  </a:lnTo>
                  <a:lnTo>
                    <a:pt x="3664" y="513"/>
                  </a:lnTo>
                  <a:lnTo>
                    <a:pt x="3541" y="342"/>
                  </a:lnTo>
                  <a:lnTo>
                    <a:pt x="3419" y="220"/>
                  </a:lnTo>
                  <a:lnTo>
                    <a:pt x="3273" y="123"/>
                  </a:lnTo>
                  <a:lnTo>
                    <a:pt x="3126" y="49"/>
                  </a:lnTo>
                  <a:lnTo>
                    <a:pt x="2931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4676;p39">
              <a:extLst>
                <a:ext uri="{FF2B5EF4-FFF2-40B4-BE49-F238E27FC236}">
                  <a16:creationId xmlns:a16="http://schemas.microsoft.com/office/drawing/2014/main" xmlns="" id="{F7707B1A-57EF-344F-8CC0-2186B2DEEC05}"/>
                </a:ext>
              </a:extLst>
            </p:cNvPr>
            <p:cNvSpPr/>
            <p:nvPr/>
          </p:nvSpPr>
          <p:spPr>
            <a:xfrm>
              <a:off x="6685175" y="5152025"/>
              <a:ext cx="84275" cy="117275"/>
            </a:xfrm>
            <a:custGeom>
              <a:avLst/>
              <a:gdLst/>
              <a:ahLst/>
              <a:cxnLst/>
              <a:rect l="l" t="t" r="r" b="b"/>
              <a:pathLst>
                <a:path w="3371" h="4691" extrusionOk="0">
                  <a:moveTo>
                    <a:pt x="1368" y="1"/>
                  </a:moveTo>
                  <a:lnTo>
                    <a:pt x="1197" y="25"/>
                  </a:lnTo>
                  <a:lnTo>
                    <a:pt x="1026" y="99"/>
                  </a:lnTo>
                  <a:lnTo>
                    <a:pt x="855" y="172"/>
                  </a:lnTo>
                  <a:lnTo>
                    <a:pt x="709" y="270"/>
                  </a:lnTo>
                  <a:lnTo>
                    <a:pt x="562" y="392"/>
                  </a:lnTo>
                  <a:lnTo>
                    <a:pt x="440" y="538"/>
                  </a:lnTo>
                  <a:lnTo>
                    <a:pt x="318" y="685"/>
                  </a:lnTo>
                  <a:lnTo>
                    <a:pt x="220" y="856"/>
                  </a:lnTo>
                  <a:lnTo>
                    <a:pt x="147" y="1051"/>
                  </a:lnTo>
                  <a:lnTo>
                    <a:pt x="74" y="1247"/>
                  </a:lnTo>
                  <a:lnTo>
                    <a:pt x="49" y="1442"/>
                  </a:lnTo>
                  <a:lnTo>
                    <a:pt x="1" y="1662"/>
                  </a:lnTo>
                  <a:lnTo>
                    <a:pt x="1" y="1882"/>
                  </a:lnTo>
                  <a:lnTo>
                    <a:pt x="1" y="2101"/>
                  </a:lnTo>
                  <a:lnTo>
                    <a:pt x="25" y="2346"/>
                  </a:lnTo>
                  <a:lnTo>
                    <a:pt x="74" y="2565"/>
                  </a:lnTo>
                  <a:lnTo>
                    <a:pt x="147" y="2810"/>
                  </a:lnTo>
                  <a:lnTo>
                    <a:pt x="220" y="3054"/>
                  </a:lnTo>
                  <a:lnTo>
                    <a:pt x="342" y="3274"/>
                  </a:lnTo>
                  <a:lnTo>
                    <a:pt x="440" y="3493"/>
                  </a:lnTo>
                  <a:lnTo>
                    <a:pt x="587" y="3689"/>
                  </a:lnTo>
                  <a:lnTo>
                    <a:pt x="733" y="3860"/>
                  </a:lnTo>
                  <a:lnTo>
                    <a:pt x="880" y="4031"/>
                  </a:lnTo>
                  <a:lnTo>
                    <a:pt x="1051" y="4177"/>
                  </a:lnTo>
                  <a:lnTo>
                    <a:pt x="1222" y="4324"/>
                  </a:lnTo>
                  <a:lnTo>
                    <a:pt x="1393" y="4422"/>
                  </a:lnTo>
                  <a:lnTo>
                    <a:pt x="1564" y="4519"/>
                  </a:lnTo>
                  <a:lnTo>
                    <a:pt x="1759" y="4592"/>
                  </a:lnTo>
                  <a:lnTo>
                    <a:pt x="1954" y="4641"/>
                  </a:lnTo>
                  <a:lnTo>
                    <a:pt x="2125" y="4690"/>
                  </a:lnTo>
                  <a:lnTo>
                    <a:pt x="2516" y="4690"/>
                  </a:lnTo>
                  <a:lnTo>
                    <a:pt x="2687" y="4641"/>
                  </a:lnTo>
                  <a:lnTo>
                    <a:pt x="2882" y="4592"/>
                  </a:lnTo>
                  <a:lnTo>
                    <a:pt x="3029" y="4495"/>
                  </a:lnTo>
                  <a:lnTo>
                    <a:pt x="3151" y="4397"/>
                  </a:lnTo>
                  <a:lnTo>
                    <a:pt x="3249" y="4299"/>
                  </a:lnTo>
                  <a:lnTo>
                    <a:pt x="3322" y="4153"/>
                  </a:lnTo>
                  <a:lnTo>
                    <a:pt x="3371" y="4006"/>
                  </a:lnTo>
                  <a:lnTo>
                    <a:pt x="3371" y="3860"/>
                  </a:lnTo>
                  <a:lnTo>
                    <a:pt x="3371" y="3689"/>
                  </a:lnTo>
                  <a:lnTo>
                    <a:pt x="3347" y="3518"/>
                  </a:lnTo>
                  <a:lnTo>
                    <a:pt x="3249" y="3127"/>
                  </a:lnTo>
                  <a:lnTo>
                    <a:pt x="3078" y="2712"/>
                  </a:lnTo>
                  <a:lnTo>
                    <a:pt x="2712" y="1808"/>
                  </a:lnTo>
                  <a:lnTo>
                    <a:pt x="2370" y="953"/>
                  </a:lnTo>
                  <a:lnTo>
                    <a:pt x="2199" y="612"/>
                  </a:lnTo>
                  <a:lnTo>
                    <a:pt x="2028" y="343"/>
                  </a:lnTo>
                  <a:lnTo>
                    <a:pt x="1954" y="221"/>
                  </a:lnTo>
                  <a:lnTo>
                    <a:pt x="1857" y="123"/>
                  </a:lnTo>
                  <a:lnTo>
                    <a:pt x="1735" y="74"/>
                  </a:lnTo>
                  <a:lnTo>
                    <a:pt x="1637" y="25"/>
                  </a:lnTo>
                  <a:lnTo>
                    <a:pt x="1490" y="1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4677;p39">
              <a:extLst>
                <a:ext uri="{FF2B5EF4-FFF2-40B4-BE49-F238E27FC236}">
                  <a16:creationId xmlns:a16="http://schemas.microsoft.com/office/drawing/2014/main" xmlns="" id="{93652FDC-EE1B-B148-BE6F-64746DA5BA85}"/>
                </a:ext>
              </a:extLst>
            </p:cNvPr>
            <p:cNvSpPr/>
            <p:nvPr/>
          </p:nvSpPr>
          <p:spPr>
            <a:xfrm>
              <a:off x="6871400" y="5038475"/>
              <a:ext cx="105650" cy="145325"/>
            </a:xfrm>
            <a:custGeom>
              <a:avLst/>
              <a:gdLst/>
              <a:ahLst/>
              <a:cxnLst/>
              <a:rect l="l" t="t" r="r" b="b"/>
              <a:pathLst>
                <a:path w="4226" h="5813" extrusionOk="0">
                  <a:moveTo>
                    <a:pt x="1295" y="0"/>
                  </a:moveTo>
                  <a:lnTo>
                    <a:pt x="1100" y="49"/>
                  </a:lnTo>
                  <a:lnTo>
                    <a:pt x="953" y="98"/>
                  </a:lnTo>
                  <a:lnTo>
                    <a:pt x="807" y="196"/>
                  </a:lnTo>
                  <a:lnTo>
                    <a:pt x="684" y="318"/>
                  </a:lnTo>
                  <a:lnTo>
                    <a:pt x="587" y="464"/>
                  </a:lnTo>
                  <a:lnTo>
                    <a:pt x="489" y="660"/>
                  </a:lnTo>
                  <a:lnTo>
                    <a:pt x="391" y="855"/>
                  </a:lnTo>
                  <a:lnTo>
                    <a:pt x="269" y="1295"/>
                  </a:lnTo>
                  <a:lnTo>
                    <a:pt x="172" y="1808"/>
                  </a:lnTo>
                  <a:lnTo>
                    <a:pt x="49" y="2882"/>
                  </a:lnTo>
                  <a:lnTo>
                    <a:pt x="1" y="3151"/>
                  </a:lnTo>
                  <a:lnTo>
                    <a:pt x="1" y="3419"/>
                  </a:lnTo>
                  <a:lnTo>
                    <a:pt x="25" y="3688"/>
                  </a:lnTo>
                  <a:lnTo>
                    <a:pt x="74" y="3932"/>
                  </a:lnTo>
                  <a:lnTo>
                    <a:pt x="123" y="4177"/>
                  </a:lnTo>
                  <a:lnTo>
                    <a:pt x="196" y="4421"/>
                  </a:lnTo>
                  <a:lnTo>
                    <a:pt x="294" y="4641"/>
                  </a:lnTo>
                  <a:lnTo>
                    <a:pt x="416" y="4836"/>
                  </a:lnTo>
                  <a:lnTo>
                    <a:pt x="538" y="5031"/>
                  </a:lnTo>
                  <a:lnTo>
                    <a:pt x="684" y="5202"/>
                  </a:lnTo>
                  <a:lnTo>
                    <a:pt x="831" y="5373"/>
                  </a:lnTo>
                  <a:lnTo>
                    <a:pt x="1002" y="5495"/>
                  </a:lnTo>
                  <a:lnTo>
                    <a:pt x="1173" y="5618"/>
                  </a:lnTo>
                  <a:lnTo>
                    <a:pt x="1368" y="5691"/>
                  </a:lnTo>
                  <a:lnTo>
                    <a:pt x="1588" y="5764"/>
                  </a:lnTo>
                  <a:lnTo>
                    <a:pt x="1783" y="5813"/>
                  </a:lnTo>
                  <a:lnTo>
                    <a:pt x="2223" y="5813"/>
                  </a:lnTo>
                  <a:lnTo>
                    <a:pt x="2418" y="5764"/>
                  </a:lnTo>
                  <a:lnTo>
                    <a:pt x="2638" y="5715"/>
                  </a:lnTo>
                  <a:lnTo>
                    <a:pt x="2834" y="5618"/>
                  </a:lnTo>
                  <a:lnTo>
                    <a:pt x="3005" y="5520"/>
                  </a:lnTo>
                  <a:lnTo>
                    <a:pt x="3200" y="5373"/>
                  </a:lnTo>
                  <a:lnTo>
                    <a:pt x="3371" y="5227"/>
                  </a:lnTo>
                  <a:lnTo>
                    <a:pt x="3517" y="5056"/>
                  </a:lnTo>
                  <a:lnTo>
                    <a:pt x="3664" y="4860"/>
                  </a:lnTo>
                  <a:lnTo>
                    <a:pt x="3811" y="4665"/>
                  </a:lnTo>
                  <a:lnTo>
                    <a:pt x="3933" y="4445"/>
                  </a:lnTo>
                  <a:lnTo>
                    <a:pt x="4030" y="4201"/>
                  </a:lnTo>
                  <a:lnTo>
                    <a:pt x="4104" y="3957"/>
                  </a:lnTo>
                  <a:lnTo>
                    <a:pt x="4177" y="3688"/>
                  </a:lnTo>
                  <a:lnTo>
                    <a:pt x="4226" y="3419"/>
                  </a:lnTo>
                  <a:lnTo>
                    <a:pt x="4226" y="3151"/>
                  </a:lnTo>
                  <a:lnTo>
                    <a:pt x="4201" y="2858"/>
                  </a:lnTo>
                  <a:lnTo>
                    <a:pt x="4128" y="2589"/>
                  </a:lnTo>
                  <a:lnTo>
                    <a:pt x="4030" y="2296"/>
                  </a:lnTo>
                  <a:lnTo>
                    <a:pt x="3908" y="2027"/>
                  </a:lnTo>
                  <a:lnTo>
                    <a:pt x="3737" y="1734"/>
                  </a:lnTo>
                  <a:lnTo>
                    <a:pt x="3566" y="1490"/>
                  </a:lnTo>
                  <a:lnTo>
                    <a:pt x="3371" y="1221"/>
                  </a:lnTo>
                  <a:lnTo>
                    <a:pt x="3151" y="1002"/>
                  </a:lnTo>
                  <a:lnTo>
                    <a:pt x="2907" y="782"/>
                  </a:lnTo>
                  <a:lnTo>
                    <a:pt x="2687" y="586"/>
                  </a:lnTo>
                  <a:lnTo>
                    <a:pt x="2443" y="415"/>
                  </a:lnTo>
                  <a:lnTo>
                    <a:pt x="2199" y="269"/>
                  </a:lnTo>
                  <a:lnTo>
                    <a:pt x="1954" y="147"/>
                  </a:lnTo>
                  <a:lnTo>
                    <a:pt x="1710" y="74"/>
                  </a:lnTo>
                  <a:lnTo>
                    <a:pt x="1490" y="25"/>
                  </a:lnTo>
                  <a:lnTo>
                    <a:pt x="1295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4678;p39">
              <a:extLst>
                <a:ext uri="{FF2B5EF4-FFF2-40B4-BE49-F238E27FC236}">
                  <a16:creationId xmlns:a16="http://schemas.microsoft.com/office/drawing/2014/main" xmlns="" id="{70BA4C1B-732B-D24D-B4DE-A77472D7119B}"/>
                </a:ext>
              </a:extLst>
            </p:cNvPr>
            <p:cNvSpPr/>
            <p:nvPr/>
          </p:nvSpPr>
          <p:spPr>
            <a:xfrm>
              <a:off x="6944050" y="5155700"/>
              <a:ext cx="87350" cy="116025"/>
            </a:xfrm>
            <a:custGeom>
              <a:avLst/>
              <a:gdLst/>
              <a:ahLst/>
              <a:cxnLst/>
              <a:rect l="l" t="t" r="r" b="b"/>
              <a:pathLst>
                <a:path w="3494" h="4641" extrusionOk="0">
                  <a:moveTo>
                    <a:pt x="1979" y="0"/>
                  </a:moveTo>
                  <a:lnTo>
                    <a:pt x="1857" y="49"/>
                  </a:lnTo>
                  <a:lnTo>
                    <a:pt x="1735" y="98"/>
                  </a:lnTo>
                  <a:lnTo>
                    <a:pt x="1637" y="196"/>
                  </a:lnTo>
                  <a:lnTo>
                    <a:pt x="1540" y="294"/>
                  </a:lnTo>
                  <a:lnTo>
                    <a:pt x="1369" y="562"/>
                  </a:lnTo>
                  <a:lnTo>
                    <a:pt x="1173" y="904"/>
                  </a:lnTo>
                  <a:lnTo>
                    <a:pt x="782" y="1735"/>
                  </a:lnTo>
                  <a:lnTo>
                    <a:pt x="367" y="2614"/>
                  </a:lnTo>
                  <a:lnTo>
                    <a:pt x="196" y="3005"/>
                  </a:lnTo>
                  <a:lnTo>
                    <a:pt x="74" y="3395"/>
                  </a:lnTo>
                  <a:lnTo>
                    <a:pt x="25" y="3566"/>
                  </a:lnTo>
                  <a:lnTo>
                    <a:pt x="1" y="3737"/>
                  </a:lnTo>
                  <a:lnTo>
                    <a:pt x="25" y="3908"/>
                  </a:lnTo>
                  <a:lnTo>
                    <a:pt x="50" y="4055"/>
                  </a:lnTo>
                  <a:lnTo>
                    <a:pt x="99" y="4177"/>
                  </a:lnTo>
                  <a:lnTo>
                    <a:pt x="196" y="4299"/>
                  </a:lnTo>
                  <a:lnTo>
                    <a:pt x="318" y="4397"/>
                  </a:lnTo>
                  <a:lnTo>
                    <a:pt x="465" y="4494"/>
                  </a:lnTo>
                  <a:lnTo>
                    <a:pt x="636" y="4568"/>
                  </a:lnTo>
                  <a:lnTo>
                    <a:pt x="831" y="4616"/>
                  </a:lnTo>
                  <a:lnTo>
                    <a:pt x="1027" y="4641"/>
                  </a:lnTo>
                  <a:lnTo>
                    <a:pt x="1198" y="4641"/>
                  </a:lnTo>
                  <a:lnTo>
                    <a:pt x="1393" y="4616"/>
                  </a:lnTo>
                  <a:lnTo>
                    <a:pt x="1588" y="4568"/>
                  </a:lnTo>
                  <a:lnTo>
                    <a:pt x="1784" y="4494"/>
                  </a:lnTo>
                  <a:lnTo>
                    <a:pt x="1955" y="4421"/>
                  </a:lnTo>
                  <a:lnTo>
                    <a:pt x="2150" y="4323"/>
                  </a:lnTo>
                  <a:lnTo>
                    <a:pt x="2321" y="4201"/>
                  </a:lnTo>
                  <a:lnTo>
                    <a:pt x="2492" y="4055"/>
                  </a:lnTo>
                  <a:lnTo>
                    <a:pt x="2663" y="3884"/>
                  </a:lnTo>
                  <a:lnTo>
                    <a:pt x="2810" y="3713"/>
                  </a:lnTo>
                  <a:lnTo>
                    <a:pt x="2956" y="3517"/>
                  </a:lnTo>
                  <a:lnTo>
                    <a:pt x="3078" y="3322"/>
                  </a:lnTo>
                  <a:lnTo>
                    <a:pt x="3200" y="3102"/>
                  </a:lnTo>
                  <a:lnTo>
                    <a:pt x="3298" y="2882"/>
                  </a:lnTo>
                  <a:lnTo>
                    <a:pt x="3371" y="2638"/>
                  </a:lnTo>
                  <a:lnTo>
                    <a:pt x="3420" y="2418"/>
                  </a:lnTo>
                  <a:lnTo>
                    <a:pt x="3469" y="2174"/>
                  </a:lnTo>
                  <a:lnTo>
                    <a:pt x="3493" y="1954"/>
                  </a:lnTo>
                  <a:lnTo>
                    <a:pt x="3493" y="1735"/>
                  </a:lnTo>
                  <a:lnTo>
                    <a:pt x="3469" y="1515"/>
                  </a:lnTo>
                  <a:lnTo>
                    <a:pt x="3445" y="1319"/>
                  </a:lnTo>
                  <a:lnTo>
                    <a:pt x="3396" y="1124"/>
                  </a:lnTo>
                  <a:lnTo>
                    <a:pt x="3322" y="929"/>
                  </a:lnTo>
                  <a:lnTo>
                    <a:pt x="3249" y="758"/>
                  </a:lnTo>
                  <a:lnTo>
                    <a:pt x="3127" y="587"/>
                  </a:lnTo>
                  <a:lnTo>
                    <a:pt x="3005" y="440"/>
                  </a:lnTo>
                  <a:lnTo>
                    <a:pt x="2883" y="318"/>
                  </a:lnTo>
                  <a:lnTo>
                    <a:pt x="2736" y="196"/>
                  </a:lnTo>
                  <a:lnTo>
                    <a:pt x="2565" y="98"/>
                  </a:lnTo>
                  <a:lnTo>
                    <a:pt x="2394" y="49"/>
                  </a:lnTo>
                  <a:lnTo>
                    <a:pt x="2248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4679;p39">
              <a:extLst>
                <a:ext uri="{FF2B5EF4-FFF2-40B4-BE49-F238E27FC236}">
                  <a16:creationId xmlns:a16="http://schemas.microsoft.com/office/drawing/2014/main" xmlns="" id="{D331697C-7C17-B44F-8A63-2D3641DE23DC}"/>
                </a:ext>
              </a:extLst>
            </p:cNvPr>
            <p:cNvSpPr/>
            <p:nvPr/>
          </p:nvSpPr>
          <p:spPr>
            <a:xfrm>
              <a:off x="6727300" y="5185625"/>
              <a:ext cx="263800" cy="248525"/>
            </a:xfrm>
            <a:custGeom>
              <a:avLst/>
              <a:gdLst/>
              <a:ahLst/>
              <a:cxnLst/>
              <a:rect l="l" t="t" r="r" b="b"/>
              <a:pathLst>
                <a:path w="10552" h="9941" extrusionOk="0">
                  <a:moveTo>
                    <a:pt x="5252" y="0"/>
                  </a:moveTo>
                  <a:lnTo>
                    <a:pt x="4959" y="25"/>
                  </a:lnTo>
                  <a:lnTo>
                    <a:pt x="4666" y="73"/>
                  </a:lnTo>
                  <a:lnTo>
                    <a:pt x="4372" y="171"/>
                  </a:lnTo>
                  <a:lnTo>
                    <a:pt x="4104" y="293"/>
                  </a:lnTo>
                  <a:lnTo>
                    <a:pt x="3835" y="464"/>
                  </a:lnTo>
                  <a:lnTo>
                    <a:pt x="3591" y="635"/>
                  </a:lnTo>
                  <a:lnTo>
                    <a:pt x="3371" y="855"/>
                  </a:lnTo>
                  <a:lnTo>
                    <a:pt x="3176" y="1124"/>
                  </a:lnTo>
                  <a:lnTo>
                    <a:pt x="3029" y="1343"/>
                  </a:lnTo>
                  <a:lnTo>
                    <a:pt x="2907" y="1612"/>
                  </a:lnTo>
                  <a:lnTo>
                    <a:pt x="2809" y="1856"/>
                  </a:lnTo>
                  <a:lnTo>
                    <a:pt x="2736" y="2125"/>
                  </a:lnTo>
                  <a:lnTo>
                    <a:pt x="2565" y="2662"/>
                  </a:lnTo>
                  <a:lnTo>
                    <a:pt x="2492" y="2931"/>
                  </a:lnTo>
                  <a:lnTo>
                    <a:pt x="2394" y="3200"/>
                  </a:lnTo>
                  <a:lnTo>
                    <a:pt x="2248" y="3444"/>
                  </a:lnTo>
                  <a:lnTo>
                    <a:pt x="2101" y="3688"/>
                  </a:lnTo>
                  <a:lnTo>
                    <a:pt x="1906" y="3908"/>
                  </a:lnTo>
                  <a:lnTo>
                    <a:pt x="1735" y="4103"/>
                  </a:lnTo>
                  <a:lnTo>
                    <a:pt x="1320" y="4470"/>
                  </a:lnTo>
                  <a:lnTo>
                    <a:pt x="904" y="4860"/>
                  </a:lnTo>
                  <a:lnTo>
                    <a:pt x="709" y="5080"/>
                  </a:lnTo>
                  <a:lnTo>
                    <a:pt x="514" y="5324"/>
                  </a:lnTo>
                  <a:lnTo>
                    <a:pt x="367" y="5569"/>
                  </a:lnTo>
                  <a:lnTo>
                    <a:pt x="245" y="5837"/>
                  </a:lnTo>
                  <a:lnTo>
                    <a:pt x="147" y="6130"/>
                  </a:lnTo>
                  <a:lnTo>
                    <a:pt x="74" y="6423"/>
                  </a:lnTo>
                  <a:lnTo>
                    <a:pt x="25" y="6741"/>
                  </a:lnTo>
                  <a:lnTo>
                    <a:pt x="1" y="7034"/>
                  </a:lnTo>
                  <a:lnTo>
                    <a:pt x="25" y="7327"/>
                  </a:lnTo>
                  <a:lnTo>
                    <a:pt x="50" y="7620"/>
                  </a:lnTo>
                  <a:lnTo>
                    <a:pt x="123" y="7889"/>
                  </a:lnTo>
                  <a:lnTo>
                    <a:pt x="221" y="8158"/>
                  </a:lnTo>
                  <a:lnTo>
                    <a:pt x="318" y="8426"/>
                  </a:lnTo>
                  <a:lnTo>
                    <a:pt x="440" y="8646"/>
                  </a:lnTo>
                  <a:lnTo>
                    <a:pt x="611" y="8890"/>
                  </a:lnTo>
                  <a:lnTo>
                    <a:pt x="782" y="9086"/>
                  </a:lnTo>
                  <a:lnTo>
                    <a:pt x="953" y="9281"/>
                  </a:lnTo>
                  <a:lnTo>
                    <a:pt x="1149" y="9428"/>
                  </a:lnTo>
                  <a:lnTo>
                    <a:pt x="1368" y="9574"/>
                  </a:lnTo>
                  <a:lnTo>
                    <a:pt x="1613" y="9696"/>
                  </a:lnTo>
                  <a:lnTo>
                    <a:pt x="1857" y="9794"/>
                  </a:lnTo>
                  <a:lnTo>
                    <a:pt x="2101" y="9867"/>
                  </a:lnTo>
                  <a:lnTo>
                    <a:pt x="2370" y="9916"/>
                  </a:lnTo>
                  <a:lnTo>
                    <a:pt x="2614" y="9940"/>
                  </a:lnTo>
                  <a:lnTo>
                    <a:pt x="2980" y="9916"/>
                  </a:lnTo>
                  <a:lnTo>
                    <a:pt x="3347" y="9818"/>
                  </a:lnTo>
                  <a:lnTo>
                    <a:pt x="3689" y="9696"/>
                  </a:lnTo>
                  <a:lnTo>
                    <a:pt x="4006" y="9501"/>
                  </a:lnTo>
                  <a:lnTo>
                    <a:pt x="4153" y="9403"/>
                  </a:lnTo>
                  <a:lnTo>
                    <a:pt x="4299" y="9330"/>
                  </a:lnTo>
                  <a:lnTo>
                    <a:pt x="4446" y="9305"/>
                  </a:lnTo>
                  <a:lnTo>
                    <a:pt x="4592" y="9257"/>
                  </a:lnTo>
                  <a:lnTo>
                    <a:pt x="4910" y="9232"/>
                  </a:lnTo>
                  <a:lnTo>
                    <a:pt x="5642" y="9232"/>
                  </a:lnTo>
                  <a:lnTo>
                    <a:pt x="5960" y="9257"/>
                  </a:lnTo>
                  <a:lnTo>
                    <a:pt x="6106" y="9305"/>
                  </a:lnTo>
                  <a:lnTo>
                    <a:pt x="6253" y="9330"/>
                  </a:lnTo>
                  <a:lnTo>
                    <a:pt x="6400" y="9403"/>
                  </a:lnTo>
                  <a:lnTo>
                    <a:pt x="6546" y="9501"/>
                  </a:lnTo>
                  <a:lnTo>
                    <a:pt x="6864" y="9696"/>
                  </a:lnTo>
                  <a:lnTo>
                    <a:pt x="7206" y="9818"/>
                  </a:lnTo>
                  <a:lnTo>
                    <a:pt x="7572" y="9916"/>
                  </a:lnTo>
                  <a:lnTo>
                    <a:pt x="7938" y="9940"/>
                  </a:lnTo>
                  <a:lnTo>
                    <a:pt x="8207" y="9916"/>
                  </a:lnTo>
                  <a:lnTo>
                    <a:pt x="8451" y="9867"/>
                  </a:lnTo>
                  <a:lnTo>
                    <a:pt x="8695" y="9794"/>
                  </a:lnTo>
                  <a:lnTo>
                    <a:pt x="8940" y="9696"/>
                  </a:lnTo>
                  <a:lnTo>
                    <a:pt x="9184" y="9574"/>
                  </a:lnTo>
                  <a:lnTo>
                    <a:pt x="9404" y="9428"/>
                  </a:lnTo>
                  <a:lnTo>
                    <a:pt x="9599" y="9281"/>
                  </a:lnTo>
                  <a:lnTo>
                    <a:pt x="9770" y="9086"/>
                  </a:lnTo>
                  <a:lnTo>
                    <a:pt x="9941" y="8890"/>
                  </a:lnTo>
                  <a:lnTo>
                    <a:pt x="10112" y="8646"/>
                  </a:lnTo>
                  <a:lnTo>
                    <a:pt x="10234" y="8426"/>
                  </a:lnTo>
                  <a:lnTo>
                    <a:pt x="10332" y="8158"/>
                  </a:lnTo>
                  <a:lnTo>
                    <a:pt x="10429" y="7889"/>
                  </a:lnTo>
                  <a:lnTo>
                    <a:pt x="10503" y="7620"/>
                  </a:lnTo>
                  <a:lnTo>
                    <a:pt x="10527" y="7327"/>
                  </a:lnTo>
                  <a:lnTo>
                    <a:pt x="10551" y="7034"/>
                  </a:lnTo>
                  <a:lnTo>
                    <a:pt x="10527" y="6741"/>
                  </a:lnTo>
                  <a:lnTo>
                    <a:pt x="10478" y="6423"/>
                  </a:lnTo>
                  <a:lnTo>
                    <a:pt x="10405" y="6130"/>
                  </a:lnTo>
                  <a:lnTo>
                    <a:pt x="10307" y="5837"/>
                  </a:lnTo>
                  <a:lnTo>
                    <a:pt x="10185" y="5569"/>
                  </a:lnTo>
                  <a:lnTo>
                    <a:pt x="10039" y="5324"/>
                  </a:lnTo>
                  <a:lnTo>
                    <a:pt x="9843" y="5080"/>
                  </a:lnTo>
                  <a:lnTo>
                    <a:pt x="9648" y="4860"/>
                  </a:lnTo>
                  <a:lnTo>
                    <a:pt x="9233" y="4470"/>
                  </a:lnTo>
                  <a:lnTo>
                    <a:pt x="8817" y="4103"/>
                  </a:lnTo>
                  <a:lnTo>
                    <a:pt x="8646" y="3908"/>
                  </a:lnTo>
                  <a:lnTo>
                    <a:pt x="8451" y="3688"/>
                  </a:lnTo>
                  <a:lnTo>
                    <a:pt x="8305" y="3444"/>
                  </a:lnTo>
                  <a:lnTo>
                    <a:pt x="8158" y="3200"/>
                  </a:lnTo>
                  <a:lnTo>
                    <a:pt x="8060" y="2931"/>
                  </a:lnTo>
                  <a:lnTo>
                    <a:pt x="7963" y="2662"/>
                  </a:lnTo>
                  <a:lnTo>
                    <a:pt x="7816" y="2125"/>
                  </a:lnTo>
                  <a:lnTo>
                    <a:pt x="7743" y="1856"/>
                  </a:lnTo>
                  <a:lnTo>
                    <a:pt x="7645" y="1612"/>
                  </a:lnTo>
                  <a:lnTo>
                    <a:pt x="7523" y="1343"/>
                  </a:lnTo>
                  <a:lnTo>
                    <a:pt x="7376" y="1124"/>
                  </a:lnTo>
                  <a:lnTo>
                    <a:pt x="7181" y="855"/>
                  </a:lnTo>
                  <a:lnTo>
                    <a:pt x="6961" y="635"/>
                  </a:lnTo>
                  <a:lnTo>
                    <a:pt x="6717" y="464"/>
                  </a:lnTo>
                  <a:lnTo>
                    <a:pt x="6448" y="293"/>
                  </a:lnTo>
                  <a:lnTo>
                    <a:pt x="6180" y="171"/>
                  </a:lnTo>
                  <a:lnTo>
                    <a:pt x="5887" y="73"/>
                  </a:lnTo>
                  <a:lnTo>
                    <a:pt x="5594" y="25"/>
                  </a:lnTo>
                  <a:lnTo>
                    <a:pt x="5301" y="0"/>
                  </a:lnTo>
                  <a:close/>
                </a:path>
              </a:pathLst>
            </a:custGeom>
            <a:solidFill>
              <a:srgbClr val="3A3F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3A3F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8" name="Прямоугольник 547">
            <a:extLst>
              <a:ext uri="{FF2B5EF4-FFF2-40B4-BE49-F238E27FC236}">
                <a16:creationId xmlns:a16="http://schemas.microsoft.com/office/drawing/2014/main" xmlns="" id="{1ADDC9C5-5505-6F4F-84E3-B470552F87A7}"/>
              </a:ext>
            </a:extLst>
          </p:cNvPr>
          <p:cNvSpPr/>
          <p:nvPr/>
        </p:nvSpPr>
        <p:spPr>
          <a:xfrm>
            <a:off x="127765" y="87323"/>
            <a:ext cx="7818054" cy="63094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3500" dirty="0">
                <a:solidFill>
                  <a:srgbClr val="1F9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Советы по оформлению слайдов</a:t>
            </a:r>
          </a:p>
        </p:txBody>
      </p:sp>
    </p:spTree>
    <p:extLst>
      <p:ext uri="{BB962C8B-B14F-4D97-AF65-F5344CB8AC3E}">
        <p14:creationId xmlns:p14="http://schemas.microsoft.com/office/powerpoint/2010/main" val="534644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1840" y="873183"/>
            <a:ext cx="6341913" cy="1327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3A3A3A"/>
                </a:solidFill>
                <a:latin typeface="system-ui"/>
              </a:rPr>
              <a:t>Диаграммы и </a:t>
            </a:r>
            <a:r>
              <a:rPr lang="ru-RU" sz="3200" b="1" dirty="0" err="1">
                <a:solidFill>
                  <a:srgbClr val="3A3A3A"/>
                </a:solidFill>
                <a:latin typeface="system-ui"/>
              </a:rPr>
              <a:t>инфографика</a:t>
            </a:r>
            <a:endParaRPr lang="ru-RU" sz="3200" b="1" dirty="0">
              <a:solidFill>
                <a:srgbClr val="3A3A3A"/>
              </a:solidFill>
              <a:latin typeface="system-ui"/>
            </a:endParaRPr>
          </a:p>
          <a:p>
            <a:pPr algn="just">
              <a:lnSpc>
                <a:spcPct val="150000"/>
              </a:lnSpc>
            </a:pPr>
            <a:endParaRPr lang="ru-RU" sz="2400" b="1" dirty="0">
              <a:solidFill>
                <a:srgbClr val="3A3A3A"/>
              </a:solidFill>
              <a:latin typeface="system-ui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837585"/>
            <a:ext cx="9424833" cy="0"/>
          </a:xfrm>
          <a:prstGeom prst="line">
            <a:avLst/>
          </a:prstGeom>
          <a:ln w="25400">
            <a:solidFill>
              <a:srgbClr val="1F97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8" name="Прямоугольник 547">
            <a:extLst>
              <a:ext uri="{FF2B5EF4-FFF2-40B4-BE49-F238E27FC236}">
                <a16:creationId xmlns:a16="http://schemas.microsoft.com/office/drawing/2014/main" xmlns="" id="{1ADDC9C5-5505-6F4F-84E3-B470552F87A7}"/>
              </a:ext>
            </a:extLst>
          </p:cNvPr>
          <p:cNvSpPr/>
          <p:nvPr/>
        </p:nvSpPr>
        <p:spPr>
          <a:xfrm>
            <a:off x="127765" y="87323"/>
            <a:ext cx="7818054" cy="63094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3500" dirty="0">
                <a:solidFill>
                  <a:srgbClr val="1F9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Советы по оформлению слайдов</a:t>
            </a:r>
          </a:p>
        </p:txBody>
      </p:sp>
      <p:grpSp>
        <p:nvGrpSpPr>
          <p:cNvPr id="276" name="Google Shape;4698;p40">
            <a:extLst>
              <a:ext uri="{FF2B5EF4-FFF2-40B4-BE49-F238E27FC236}">
                <a16:creationId xmlns:a16="http://schemas.microsoft.com/office/drawing/2014/main" xmlns="" id="{25F55934-17E4-794F-A165-A11B5DF9CD3E}"/>
              </a:ext>
            </a:extLst>
          </p:cNvPr>
          <p:cNvGrpSpPr/>
          <p:nvPr/>
        </p:nvGrpSpPr>
        <p:grpSpPr>
          <a:xfrm>
            <a:off x="4204516" y="2978358"/>
            <a:ext cx="445718" cy="445753"/>
            <a:chOff x="3706812" y="1035050"/>
            <a:chExt cx="4792662" cy="4787899"/>
          </a:xfrm>
        </p:grpSpPr>
        <p:sp>
          <p:nvSpPr>
            <p:cNvPr id="549" name="Google Shape;4699;p40">
              <a:extLst>
                <a:ext uri="{FF2B5EF4-FFF2-40B4-BE49-F238E27FC236}">
                  <a16:creationId xmlns:a16="http://schemas.microsoft.com/office/drawing/2014/main" xmlns="" id="{D69390F0-677E-6C4A-A526-1131B7408CED}"/>
                </a:ext>
              </a:extLst>
            </p:cNvPr>
            <p:cNvSpPr/>
            <p:nvPr/>
          </p:nvSpPr>
          <p:spPr>
            <a:xfrm>
              <a:off x="5913437" y="4054475"/>
              <a:ext cx="2273299" cy="1746250"/>
            </a:xfrm>
            <a:custGeom>
              <a:avLst/>
              <a:gdLst/>
              <a:ahLst/>
              <a:cxnLst/>
              <a:rect l="l" t="t" r="r" b="b"/>
              <a:pathLst>
                <a:path w="517" h="397" extrusionOk="0">
                  <a:moveTo>
                    <a:pt x="517" y="117"/>
                  </a:moveTo>
                  <a:cubicBezTo>
                    <a:pt x="368" y="128"/>
                    <a:pt x="368" y="128"/>
                    <a:pt x="368" y="128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39" y="77"/>
                    <a:pt x="158" y="129"/>
                    <a:pt x="68" y="137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83" y="397"/>
                    <a:pt x="83" y="397"/>
                    <a:pt x="83" y="397"/>
                  </a:cubicBezTo>
                  <a:cubicBezTo>
                    <a:pt x="265" y="383"/>
                    <a:pt x="429" y="277"/>
                    <a:pt x="517" y="1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4700;p40">
              <a:extLst>
                <a:ext uri="{FF2B5EF4-FFF2-40B4-BE49-F238E27FC236}">
                  <a16:creationId xmlns:a16="http://schemas.microsoft.com/office/drawing/2014/main" xmlns="" id="{C05B8C74-B6D8-2440-8354-664D81FF7038}"/>
                </a:ext>
              </a:extLst>
            </p:cNvPr>
            <p:cNvSpPr/>
            <p:nvPr/>
          </p:nvSpPr>
          <p:spPr>
            <a:xfrm>
              <a:off x="4137025" y="4141787"/>
              <a:ext cx="2019301" cy="1681162"/>
            </a:xfrm>
            <a:custGeom>
              <a:avLst/>
              <a:gdLst/>
              <a:ahLst/>
              <a:cxnLst/>
              <a:rect l="l" t="t" r="r" b="b"/>
              <a:pathLst>
                <a:path w="459" h="382" extrusionOk="0">
                  <a:moveTo>
                    <a:pt x="459" y="378"/>
                  </a:moveTo>
                  <a:cubicBezTo>
                    <a:pt x="376" y="254"/>
                    <a:pt x="376" y="254"/>
                    <a:pt x="376" y="254"/>
                  </a:cubicBezTo>
                  <a:cubicBezTo>
                    <a:pt x="445" y="118"/>
                    <a:pt x="445" y="118"/>
                    <a:pt x="445" y="118"/>
                  </a:cubicBezTo>
                  <a:cubicBezTo>
                    <a:pt x="355" y="117"/>
                    <a:pt x="270" y="73"/>
                    <a:pt x="218" y="0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04" y="294"/>
                    <a:pt x="277" y="382"/>
                    <a:pt x="459" y="3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4701;p40">
              <a:extLst>
                <a:ext uri="{FF2B5EF4-FFF2-40B4-BE49-F238E27FC236}">
                  <a16:creationId xmlns:a16="http://schemas.microsoft.com/office/drawing/2014/main" xmlns="" id="{490D2944-327F-174A-B34A-D56F93C84EC9}"/>
                </a:ext>
              </a:extLst>
            </p:cNvPr>
            <p:cNvSpPr/>
            <p:nvPr/>
          </p:nvSpPr>
          <p:spPr>
            <a:xfrm>
              <a:off x="4014787" y="1057275"/>
              <a:ext cx="2276475" cy="1747837"/>
            </a:xfrm>
            <a:custGeom>
              <a:avLst/>
              <a:gdLst/>
              <a:ahLst/>
              <a:cxnLst/>
              <a:rect l="l" t="t" r="r" b="b"/>
              <a:pathLst>
                <a:path w="518" h="397" extrusionOk="0">
                  <a:moveTo>
                    <a:pt x="233" y="397"/>
                  </a:moveTo>
                  <a:cubicBezTo>
                    <a:pt x="279" y="320"/>
                    <a:pt x="359" y="268"/>
                    <a:pt x="449" y="260"/>
                  </a:cubicBezTo>
                  <a:cubicBezTo>
                    <a:pt x="518" y="125"/>
                    <a:pt x="518" y="125"/>
                    <a:pt x="518" y="125"/>
                  </a:cubicBezTo>
                  <a:cubicBezTo>
                    <a:pt x="434" y="0"/>
                    <a:pt x="434" y="0"/>
                    <a:pt x="434" y="0"/>
                  </a:cubicBezTo>
                  <a:cubicBezTo>
                    <a:pt x="252" y="14"/>
                    <a:pt x="88" y="120"/>
                    <a:pt x="0" y="280"/>
                  </a:cubicBezTo>
                  <a:cubicBezTo>
                    <a:pt x="149" y="270"/>
                    <a:pt x="149" y="270"/>
                    <a:pt x="149" y="270"/>
                  </a:cubicBezTo>
                  <a:lnTo>
                    <a:pt x="233" y="3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4702;p40">
              <a:extLst>
                <a:ext uri="{FF2B5EF4-FFF2-40B4-BE49-F238E27FC236}">
                  <a16:creationId xmlns:a16="http://schemas.microsoft.com/office/drawing/2014/main" xmlns="" id="{679614BE-C27D-D543-982F-5CCF9E2840C7}"/>
                </a:ext>
              </a:extLst>
            </p:cNvPr>
            <p:cNvSpPr/>
            <p:nvPr/>
          </p:nvSpPr>
          <p:spPr>
            <a:xfrm>
              <a:off x="3706812" y="2355850"/>
              <a:ext cx="1323975" cy="2309812"/>
            </a:xfrm>
            <a:custGeom>
              <a:avLst/>
              <a:gdLst/>
              <a:ahLst/>
              <a:cxnLst/>
              <a:rect l="l" t="t" r="r" b="b"/>
              <a:pathLst>
                <a:path w="301" h="525" extrusionOk="0">
                  <a:moveTo>
                    <a:pt x="58" y="10"/>
                  </a:moveTo>
                  <a:cubicBezTo>
                    <a:pt x="18" y="93"/>
                    <a:pt x="0" y="186"/>
                    <a:pt x="5" y="278"/>
                  </a:cubicBezTo>
                  <a:cubicBezTo>
                    <a:pt x="11" y="366"/>
                    <a:pt x="38" y="451"/>
                    <a:pt x="83" y="525"/>
                  </a:cubicBezTo>
                  <a:cubicBezTo>
                    <a:pt x="149" y="391"/>
                    <a:pt x="149" y="391"/>
                    <a:pt x="149" y="391"/>
                  </a:cubicBezTo>
                  <a:cubicBezTo>
                    <a:pt x="301" y="382"/>
                    <a:pt x="301" y="382"/>
                    <a:pt x="301" y="382"/>
                  </a:cubicBezTo>
                  <a:cubicBezTo>
                    <a:pt x="280" y="346"/>
                    <a:pt x="268" y="304"/>
                    <a:pt x="265" y="262"/>
                  </a:cubicBezTo>
                  <a:cubicBezTo>
                    <a:pt x="262" y="215"/>
                    <a:pt x="271" y="169"/>
                    <a:pt x="290" y="127"/>
                  </a:cubicBezTo>
                  <a:cubicBezTo>
                    <a:pt x="207" y="0"/>
                    <a:pt x="207" y="0"/>
                    <a:pt x="207" y="0"/>
                  </a:cubicBezTo>
                  <a:lnTo>
                    <a:pt x="58" y="1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4703;p40">
              <a:extLst>
                <a:ext uri="{FF2B5EF4-FFF2-40B4-BE49-F238E27FC236}">
                  <a16:creationId xmlns:a16="http://schemas.microsoft.com/office/drawing/2014/main" xmlns="" id="{88768584-0E0D-744C-93AE-D32E4C22095D}"/>
                </a:ext>
              </a:extLst>
            </p:cNvPr>
            <p:cNvSpPr/>
            <p:nvPr/>
          </p:nvSpPr>
          <p:spPr>
            <a:xfrm>
              <a:off x="7170737" y="2192337"/>
              <a:ext cx="1328737" cy="2314575"/>
            </a:xfrm>
            <a:custGeom>
              <a:avLst/>
              <a:gdLst/>
              <a:ahLst/>
              <a:cxnLst/>
              <a:rect l="l" t="t" r="r" b="b"/>
              <a:pathLst>
                <a:path w="302" h="526" extrusionOk="0">
                  <a:moveTo>
                    <a:pt x="244" y="515"/>
                  </a:moveTo>
                  <a:cubicBezTo>
                    <a:pt x="284" y="432"/>
                    <a:pt x="302" y="340"/>
                    <a:pt x="296" y="247"/>
                  </a:cubicBezTo>
                  <a:cubicBezTo>
                    <a:pt x="290" y="159"/>
                    <a:pt x="263" y="74"/>
                    <a:pt x="218" y="0"/>
                  </a:cubicBezTo>
                  <a:cubicBezTo>
                    <a:pt x="153" y="134"/>
                    <a:pt x="153" y="134"/>
                    <a:pt x="153" y="134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21" y="180"/>
                    <a:pt x="33" y="221"/>
                    <a:pt x="36" y="264"/>
                  </a:cubicBezTo>
                  <a:cubicBezTo>
                    <a:pt x="39" y="310"/>
                    <a:pt x="30" y="357"/>
                    <a:pt x="11" y="399"/>
                  </a:cubicBezTo>
                  <a:cubicBezTo>
                    <a:pt x="94" y="526"/>
                    <a:pt x="94" y="526"/>
                    <a:pt x="94" y="526"/>
                  </a:cubicBezTo>
                  <a:lnTo>
                    <a:pt x="244" y="5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4704;p40">
              <a:extLst>
                <a:ext uri="{FF2B5EF4-FFF2-40B4-BE49-F238E27FC236}">
                  <a16:creationId xmlns:a16="http://schemas.microsoft.com/office/drawing/2014/main" xmlns="" id="{E263FDE6-30F4-0447-9B47-0CAB67A7763C}"/>
                </a:ext>
              </a:extLst>
            </p:cNvPr>
            <p:cNvSpPr/>
            <p:nvPr/>
          </p:nvSpPr>
          <p:spPr>
            <a:xfrm>
              <a:off x="6045200" y="1035050"/>
              <a:ext cx="2019301" cy="1685925"/>
            </a:xfrm>
            <a:custGeom>
              <a:avLst/>
              <a:gdLst/>
              <a:ahLst/>
              <a:cxnLst/>
              <a:rect l="l" t="t" r="r" b="b"/>
              <a:pathLst>
                <a:path w="459" h="383" extrusionOk="0">
                  <a:moveTo>
                    <a:pt x="0" y="4"/>
                  </a:moveTo>
                  <a:cubicBezTo>
                    <a:pt x="83" y="128"/>
                    <a:pt x="83" y="128"/>
                    <a:pt x="83" y="128"/>
                  </a:cubicBezTo>
                  <a:cubicBezTo>
                    <a:pt x="15" y="264"/>
                    <a:pt x="15" y="264"/>
                    <a:pt x="15" y="264"/>
                  </a:cubicBezTo>
                  <a:cubicBezTo>
                    <a:pt x="104" y="265"/>
                    <a:pt x="189" y="309"/>
                    <a:pt x="241" y="383"/>
                  </a:cubicBezTo>
                  <a:cubicBezTo>
                    <a:pt x="393" y="374"/>
                    <a:pt x="393" y="374"/>
                    <a:pt x="393" y="374"/>
                  </a:cubicBezTo>
                  <a:cubicBezTo>
                    <a:pt x="459" y="239"/>
                    <a:pt x="459" y="239"/>
                    <a:pt x="459" y="239"/>
                  </a:cubicBezTo>
                  <a:cubicBezTo>
                    <a:pt x="356" y="89"/>
                    <a:pt x="182" y="0"/>
                    <a:pt x="0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5" name="Google Shape;4705;p40">
            <a:extLst>
              <a:ext uri="{FF2B5EF4-FFF2-40B4-BE49-F238E27FC236}">
                <a16:creationId xmlns:a16="http://schemas.microsoft.com/office/drawing/2014/main" xmlns="" id="{0BA00827-5590-C84E-A189-A2FEAA13D22C}"/>
              </a:ext>
            </a:extLst>
          </p:cNvPr>
          <p:cNvGrpSpPr/>
          <p:nvPr/>
        </p:nvGrpSpPr>
        <p:grpSpPr>
          <a:xfrm>
            <a:off x="2925021" y="2978388"/>
            <a:ext cx="443331" cy="445437"/>
            <a:chOff x="1400175" y="1220787"/>
            <a:chExt cx="4473575" cy="4476750"/>
          </a:xfrm>
        </p:grpSpPr>
        <p:sp>
          <p:nvSpPr>
            <p:cNvPr id="556" name="Google Shape;4706;p40">
              <a:extLst>
                <a:ext uri="{FF2B5EF4-FFF2-40B4-BE49-F238E27FC236}">
                  <a16:creationId xmlns:a16="http://schemas.microsoft.com/office/drawing/2014/main" xmlns="" id="{C85CB925-C593-E749-9256-1A7B28776C95}"/>
                </a:ext>
              </a:extLst>
            </p:cNvPr>
            <p:cNvSpPr/>
            <p:nvPr/>
          </p:nvSpPr>
          <p:spPr>
            <a:xfrm>
              <a:off x="1400175" y="3135312"/>
              <a:ext cx="2132011" cy="2562226"/>
            </a:xfrm>
            <a:custGeom>
              <a:avLst/>
              <a:gdLst/>
              <a:ahLst/>
              <a:cxnLst/>
              <a:rect l="l" t="t" r="r" b="b"/>
              <a:pathLst>
                <a:path w="478" h="574" extrusionOk="0">
                  <a:moveTo>
                    <a:pt x="477" y="574"/>
                  </a:moveTo>
                  <a:cubicBezTo>
                    <a:pt x="395" y="435"/>
                    <a:pt x="395" y="435"/>
                    <a:pt x="395" y="435"/>
                  </a:cubicBezTo>
                  <a:cubicBezTo>
                    <a:pt x="478" y="294"/>
                    <a:pt x="478" y="294"/>
                    <a:pt x="478" y="294"/>
                  </a:cubicBezTo>
                  <a:cubicBezTo>
                    <a:pt x="370" y="282"/>
                    <a:pt x="284" y="193"/>
                    <a:pt x="279" y="82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5" y="346"/>
                    <a:pt x="215" y="561"/>
                    <a:pt x="477" y="5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4707;p40">
              <a:extLst>
                <a:ext uri="{FF2B5EF4-FFF2-40B4-BE49-F238E27FC236}">
                  <a16:creationId xmlns:a16="http://schemas.microsoft.com/office/drawing/2014/main" xmlns="" id="{739C2A7C-9336-4241-BAA1-5B42380D7F10}"/>
                </a:ext>
              </a:extLst>
            </p:cNvPr>
            <p:cNvSpPr/>
            <p:nvPr/>
          </p:nvSpPr>
          <p:spPr>
            <a:xfrm>
              <a:off x="3314700" y="3563937"/>
              <a:ext cx="2559050" cy="2133600"/>
            </a:xfrm>
            <a:custGeom>
              <a:avLst/>
              <a:gdLst/>
              <a:ahLst/>
              <a:cxnLst/>
              <a:rect l="l" t="t" r="r" b="b"/>
              <a:pathLst>
                <a:path w="574" h="478" extrusionOk="0">
                  <a:moveTo>
                    <a:pt x="0" y="339"/>
                  </a:moveTo>
                  <a:cubicBezTo>
                    <a:pt x="82" y="478"/>
                    <a:pt x="82" y="478"/>
                    <a:pt x="82" y="478"/>
                  </a:cubicBezTo>
                  <a:cubicBezTo>
                    <a:pt x="346" y="474"/>
                    <a:pt x="561" y="263"/>
                    <a:pt x="574" y="1"/>
                  </a:cubicBezTo>
                  <a:cubicBezTo>
                    <a:pt x="435" y="83"/>
                    <a:pt x="435" y="83"/>
                    <a:pt x="435" y="83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282" y="109"/>
                    <a:pt x="192" y="194"/>
                    <a:pt x="82" y="199"/>
                  </a:cubicBezTo>
                  <a:lnTo>
                    <a:pt x="0" y="33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4708;p40">
              <a:extLst>
                <a:ext uri="{FF2B5EF4-FFF2-40B4-BE49-F238E27FC236}">
                  <a16:creationId xmlns:a16="http://schemas.microsoft.com/office/drawing/2014/main" xmlns="" id="{A94E84A0-8310-4F43-A031-122BA4D677D2}"/>
                </a:ext>
              </a:extLst>
            </p:cNvPr>
            <p:cNvSpPr/>
            <p:nvPr/>
          </p:nvSpPr>
          <p:spPr>
            <a:xfrm>
              <a:off x="3741737" y="1223962"/>
              <a:ext cx="2132011" cy="2559050"/>
            </a:xfrm>
            <a:custGeom>
              <a:avLst/>
              <a:gdLst/>
              <a:ahLst/>
              <a:cxnLst/>
              <a:rect l="l" t="t" r="r" b="b"/>
              <a:pathLst>
                <a:path w="478" h="573" extrusionOk="0">
                  <a:moveTo>
                    <a:pt x="478" y="491"/>
                  </a:moveTo>
                  <a:cubicBezTo>
                    <a:pt x="473" y="227"/>
                    <a:pt x="263" y="12"/>
                    <a:pt x="1" y="0"/>
                  </a:cubicBezTo>
                  <a:cubicBezTo>
                    <a:pt x="83" y="138"/>
                    <a:pt x="83" y="138"/>
                    <a:pt x="83" y="138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108" y="291"/>
                    <a:pt x="194" y="381"/>
                    <a:pt x="199" y="491"/>
                  </a:cubicBezTo>
                  <a:cubicBezTo>
                    <a:pt x="339" y="573"/>
                    <a:pt x="339" y="573"/>
                    <a:pt x="339" y="573"/>
                  </a:cubicBezTo>
                  <a:lnTo>
                    <a:pt x="478" y="49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4709;p40">
              <a:extLst>
                <a:ext uri="{FF2B5EF4-FFF2-40B4-BE49-F238E27FC236}">
                  <a16:creationId xmlns:a16="http://schemas.microsoft.com/office/drawing/2014/main" xmlns="" id="{A2ADE466-A991-4847-9720-200AB6507F5C}"/>
                </a:ext>
              </a:extLst>
            </p:cNvPr>
            <p:cNvSpPr/>
            <p:nvPr/>
          </p:nvSpPr>
          <p:spPr>
            <a:xfrm>
              <a:off x="1400175" y="1220787"/>
              <a:ext cx="2560637" cy="2133600"/>
            </a:xfrm>
            <a:custGeom>
              <a:avLst/>
              <a:gdLst/>
              <a:ahLst/>
              <a:cxnLst/>
              <a:rect l="l" t="t" r="r" b="b"/>
              <a:pathLst>
                <a:path w="574" h="478" extrusionOk="0">
                  <a:moveTo>
                    <a:pt x="574" y="139"/>
                  </a:moveTo>
                  <a:cubicBezTo>
                    <a:pt x="492" y="0"/>
                    <a:pt x="492" y="0"/>
                    <a:pt x="492" y="0"/>
                  </a:cubicBezTo>
                  <a:cubicBezTo>
                    <a:pt x="228" y="5"/>
                    <a:pt x="13" y="215"/>
                    <a:pt x="0" y="477"/>
                  </a:cubicBezTo>
                  <a:cubicBezTo>
                    <a:pt x="139" y="395"/>
                    <a:pt x="139" y="395"/>
                    <a:pt x="139" y="395"/>
                  </a:cubicBezTo>
                  <a:cubicBezTo>
                    <a:pt x="280" y="478"/>
                    <a:pt x="280" y="478"/>
                    <a:pt x="280" y="478"/>
                  </a:cubicBezTo>
                  <a:cubicBezTo>
                    <a:pt x="292" y="370"/>
                    <a:pt x="382" y="284"/>
                    <a:pt x="492" y="279"/>
                  </a:cubicBezTo>
                  <a:lnTo>
                    <a:pt x="574" y="13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0" name="Google Shape;4710;p40">
            <a:extLst>
              <a:ext uri="{FF2B5EF4-FFF2-40B4-BE49-F238E27FC236}">
                <a16:creationId xmlns:a16="http://schemas.microsoft.com/office/drawing/2014/main" xmlns="" id="{AF211872-163B-B348-9117-98364FE1CB08}"/>
              </a:ext>
            </a:extLst>
          </p:cNvPr>
          <p:cNvGrpSpPr/>
          <p:nvPr/>
        </p:nvGrpSpPr>
        <p:grpSpPr>
          <a:xfrm>
            <a:off x="2283674" y="2978402"/>
            <a:ext cx="446045" cy="445465"/>
            <a:chOff x="1649412" y="927100"/>
            <a:chExt cx="5011737" cy="5016500"/>
          </a:xfrm>
        </p:grpSpPr>
        <p:sp>
          <p:nvSpPr>
            <p:cNvPr id="561" name="Google Shape;4711;p40">
              <a:extLst>
                <a:ext uri="{FF2B5EF4-FFF2-40B4-BE49-F238E27FC236}">
                  <a16:creationId xmlns:a16="http://schemas.microsoft.com/office/drawing/2014/main" xmlns="" id="{385E2226-CCD6-EA48-AAF2-8C387FBA7316}"/>
                </a:ext>
              </a:extLst>
            </p:cNvPr>
            <p:cNvSpPr/>
            <p:nvPr/>
          </p:nvSpPr>
          <p:spPr>
            <a:xfrm>
              <a:off x="2008187" y="4025900"/>
              <a:ext cx="4252913" cy="1917700"/>
            </a:xfrm>
            <a:custGeom>
              <a:avLst/>
              <a:gdLst/>
              <a:ahLst/>
              <a:cxnLst/>
              <a:rect l="l" t="t" r="r" b="b"/>
              <a:pathLst>
                <a:path w="999" h="450" extrusionOk="0">
                  <a:moveTo>
                    <a:pt x="715" y="15"/>
                  </a:moveTo>
                  <a:cubicBezTo>
                    <a:pt x="667" y="82"/>
                    <a:pt x="588" y="123"/>
                    <a:pt x="505" y="123"/>
                  </a:cubicBezTo>
                  <a:cubicBezTo>
                    <a:pt x="416" y="123"/>
                    <a:pt x="332" y="76"/>
                    <a:pt x="284" y="2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107" y="341"/>
                    <a:pt x="299" y="450"/>
                    <a:pt x="505" y="450"/>
                  </a:cubicBezTo>
                  <a:cubicBezTo>
                    <a:pt x="704" y="450"/>
                    <a:pt x="891" y="347"/>
                    <a:pt x="999" y="181"/>
                  </a:cubicBezTo>
                  <a:cubicBezTo>
                    <a:pt x="810" y="182"/>
                    <a:pt x="810" y="182"/>
                    <a:pt x="810" y="182"/>
                  </a:cubicBezTo>
                  <a:lnTo>
                    <a:pt x="715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4712;p40">
              <a:extLst>
                <a:ext uri="{FF2B5EF4-FFF2-40B4-BE49-F238E27FC236}">
                  <a16:creationId xmlns:a16="http://schemas.microsoft.com/office/drawing/2014/main" xmlns="" id="{322E0BF8-45C6-494B-9668-B25A861C235D}"/>
                </a:ext>
              </a:extLst>
            </p:cNvPr>
            <p:cNvSpPr/>
            <p:nvPr/>
          </p:nvSpPr>
          <p:spPr>
            <a:xfrm>
              <a:off x="4271962" y="931862"/>
              <a:ext cx="2389187" cy="3724276"/>
            </a:xfrm>
            <a:custGeom>
              <a:avLst/>
              <a:gdLst/>
              <a:ahLst/>
              <a:cxnLst/>
              <a:rect l="l" t="t" r="r" b="b"/>
              <a:pathLst>
                <a:path w="561" h="874" extrusionOk="0">
                  <a:moveTo>
                    <a:pt x="488" y="872"/>
                  </a:moveTo>
                  <a:cubicBezTo>
                    <a:pt x="536" y="786"/>
                    <a:pt x="561" y="687"/>
                    <a:pt x="561" y="588"/>
                  </a:cubicBezTo>
                  <a:cubicBezTo>
                    <a:pt x="561" y="273"/>
                    <a:pt x="313" y="15"/>
                    <a:pt x="1" y="0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131" y="342"/>
                    <a:pt x="233" y="453"/>
                    <a:pt x="233" y="588"/>
                  </a:cubicBezTo>
                  <a:cubicBezTo>
                    <a:pt x="233" y="630"/>
                    <a:pt x="223" y="671"/>
                    <a:pt x="204" y="708"/>
                  </a:cubicBezTo>
                  <a:cubicBezTo>
                    <a:pt x="298" y="874"/>
                    <a:pt x="298" y="874"/>
                    <a:pt x="298" y="874"/>
                  </a:cubicBezTo>
                  <a:lnTo>
                    <a:pt x="488" y="87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4713;p40">
              <a:extLst>
                <a:ext uri="{FF2B5EF4-FFF2-40B4-BE49-F238E27FC236}">
                  <a16:creationId xmlns:a16="http://schemas.microsoft.com/office/drawing/2014/main" xmlns="" id="{C6B68EEE-D992-864F-AA80-72AAD4E389F4}"/>
                </a:ext>
              </a:extLst>
            </p:cNvPr>
            <p:cNvSpPr/>
            <p:nvPr/>
          </p:nvSpPr>
          <p:spPr>
            <a:xfrm>
              <a:off x="1649412" y="927100"/>
              <a:ext cx="2870200" cy="3652836"/>
            </a:xfrm>
            <a:custGeom>
              <a:avLst/>
              <a:gdLst/>
              <a:ahLst/>
              <a:cxnLst/>
              <a:rect l="l" t="t" r="r" b="b"/>
              <a:pathLst>
                <a:path w="674" h="857" extrusionOk="0">
                  <a:moveTo>
                    <a:pt x="674" y="164"/>
                  </a:moveTo>
                  <a:cubicBezTo>
                    <a:pt x="578" y="0"/>
                    <a:pt x="578" y="0"/>
                    <a:pt x="578" y="0"/>
                  </a:cubicBezTo>
                  <a:cubicBezTo>
                    <a:pt x="258" y="6"/>
                    <a:pt x="0" y="268"/>
                    <a:pt x="0" y="589"/>
                  </a:cubicBezTo>
                  <a:cubicBezTo>
                    <a:pt x="0" y="682"/>
                    <a:pt x="22" y="775"/>
                    <a:pt x="65" y="857"/>
                  </a:cubicBezTo>
                  <a:cubicBezTo>
                    <a:pt x="158" y="693"/>
                    <a:pt x="158" y="693"/>
                    <a:pt x="158" y="693"/>
                  </a:cubicBezTo>
                  <a:cubicBezTo>
                    <a:pt x="350" y="695"/>
                    <a:pt x="350" y="695"/>
                    <a:pt x="350" y="695"/>
                  </a:cubicBezTo>
                  <a:cubicBezTo>
                    <a:pt x="335" y="661"/>
                    <a:pt x="328" y="625"/>
                    <a:pt x="328" y="589"/>
                  </a:cubicBezTo>
                  <a:cubicBezTo>
                    <a:pt x="328" y="449"/>
                    <a:pt x="439" y="334"/>
                    <a:pt x="577" y="328"/>
                  </a:cubicBezTo>
                  <a:lnTo>
                    <a:pt x="674" y="16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4" name="Google Shape;4714;p40">
            <a:extLst>
              <a:ext uri="{FF2B5EF4-FFF2-40B4-BE49-F238E27FC236}">
                <a16:creationId xmlns:a16="http://schemas.microsoft.com/office/drawing/2014/main" xmlns="" id="{A4548D6E-A710-6B45-9DB8-B43071BB079F}"/>
              </a:ext>
            </a:extLst>
          </p:cNvPr>
          <p:cNvGrpSpPr/>
          <p:nvPr/>
        </p:nvGrpSpPr>
        <p:grpSpPr>
          <a:xfrm>
            <a:off x="3564025" y="2978655"/>
            <a:ext cx="444870" cy="445286"/>
            <a:chOff x="1301750" y="920750"/>
            <a:chExt cx="5095875" cy="5100637"/>
          </a:xfrm>
        </p:grpSpPr>
        <p:sp>
          <p:nvSpPr>
            <p:cNvPr id="565" name="Google Shape;4715;p40">
              <a:extLst>
                <a:ext uri="{FF2B5EF4-FFF2-40B4-BE49-F238E27FC236}">
                  <a16:creationId xmlns:a16="http://schemas.microsoft.com/office/drawing/2014/main" xmlns="" id="{C45069AB-1A14-9F4E-9BDC-EA840BB5BD4C}"/>
                </a:ext>
              </a:extLst>
            </p:cNvPr>
            <p:cNvSpPr/>
            <p:nvPr/>
          </p:nvSpPr>
          <p:spPr>
            <a:xfrm>
              <a:off x="1301750" y="2546350"/>
              <a:ext cx="1801812" cy="2917825"/>
            </a:xfrm>
            <a:custGeom>
              <a:avLst/>
              <a:gdLst/>
              <a:ahLst/>
              <a:cxnLst/>
              <a:rect l="l" t="t" r="r" b="b"/>
              <a:pathLst>
                <a:path w="405" h="655" extrusionOk="0">
                  <a:moveTo>
                    <a:pt x="321" y="207"/>
                  </a:moveTo>
                  <a:cubicBezTo>
                    <a:pt x="321" y="184"/>
                    <a:pt x="324" y="161"/>
                    <a:pt x="330" y="139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9" y="94"/>
                    <a:pt x="0" y="150"/>
                    <a:pt x="0" y="207"/>
                  </a:cubicBezTo>
                  <a:cubicBezTo>
                    <a:pt x="0" y="381"/>
                    <a:pt x="80" y="546"/>
                    <a:pt x="216" y="655"/>
                  </a:cubicBezTo>
                  <a:cubicBezTo>
                    <a:pt x="234" y="471"/>
                    <a:pt x="234" y="471"/>
                    <a:pt x="234" y="471"/>
                  </a:cubicBezTo>
                  <a:cubicBezTo>
                    <a:pt x="405" y="396"/>
                    <a:pt x="405" y="396"/>
                    <a:pt x="405" y="396"/>
                  </a:cubicBezTo>
                  <a:cubicBezTo>
                    <a:pt x="352" y="348"/>
                    <a:pt x="321" y="279"/>
                    <a:pt x="321" y="2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4716;p40">
              <a:extLst>
                <a:ext uri="{FF2B5EF4-FFF2-40B4-BE49-F238E27FC236}">
                  <a16:creationId xmlns:a16="http://schemas.microsoft.com/office/drawing/2014/main" xmlns="" id="{86AD0B37-4152-FF47-B733-8BAA9877D9D6}"/>
                </a:ext>
              </a:extLst>
            </p:cNvPr>
            <p:cNvSpPr/>
            <p:nvPr/>
          </p:nvSpPr>
          <p:spPr>
            <a:xfrm>
              <a:off x="2387600" y="4403725"/>
              <a:ext cx="2865436" cy="1617662"/>
            </a:xfrm>
            <a:custGeom>
              <a:avLst/>
              <a:gdLst/>
              <a:ahLst/>
              <a:cxnLst/>
              <a:rect l="l" t="t" r="r" b="b"/>
              <a:pathLst>
                <a:path w="644" h="363" extrusionOk="0">
                  <a:moveTo>
                    <a:pt x="644" y="268"/>
                  </a:moveTo>
                  <a:cubicBezTo>
                    <a:pt x="475" y="194"/>
                    <a:pt x="475" y="194"/>
                    <a:pt x="475" y="194"/>
                  </a:cubicBezTo>
                  <a:cubicBezTo>
                    <a:pt x="456" y="8"/>
                    <a:pt x="456" y="8"/>
                    <a:pt x="456" y="8"/>
                  </a:cubicBezTo>
                  <a:cubicBezTo>
                    <a:pt x="418" y="31"/>
                    <a:pt x="374" y="42"/>
                    <a:pt x="329" y="42"/>
                  </a:cubicBezTo>
                  <a:cubicBezTo>
                    <a:pt x="279" y="42"/>
                    <a:pt x="231" y="28"/>
                    <a:pt x="189" y="0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97" y="327"/>
                    <a:pt x="210" y="363"/>
                    <a:pt x="329" y="363"/>
                  </a:cubicBezTo>
                  <a:cubicBezTo>
                    <a:pt x="442" y="363"/>
                    <a:pt x="550" y="330"/>
                    <a:pt x="644" y="2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4717;p40">
              <a:extLst>
                <a:ext uri="{FF2B5EF4-FFF2-40B4-BE49-F238E27FC236}">
                  <a16:creationId xmlns:a16="http://schemas.microsoft.com/office/drawing/2014/main" xmlns="" id="{242D668C-E6A3-A644-80AC-AF0547B12F6F}"/>
                </a:ext>
              </a:extLst>
            </p:cNvPr>
            <p:cNvSpPr/>
            <p:nvPr/>
          </p:nvSpPr>
          <p:spPr>
            <a:xfrm>
              <a:off x="4546600" y="2790825"/>
              <a:ext cx="1851025" cy="2717800"/>
            </a:xfrm>
            <a:custGeom>
              <a:avLst/>
              <a:gdLst/>
              <a:ahLst/>
              <a:cxnLst/>
              <a:rect l="l" t="t" r="r" b="b"/>
              <a:pathLst>
                <a:path w="416" h="610" extrusionOk="0">
                  <a:moveTo>
                    <a:pt x="416" y="152"/>
                  </a:moveTo>
                  <a:cubicBezTo>
                    <a:pt x="416" y="101"/>
                    <a:pt x="409" y="50"/>
                    <a:pt x="396" y="0"/>
                  </a:cubicBezTo>
                  <a:cubicBezTo>
                    <a:pt x="273" y="139"/>
                    <a:pt x="273" y="139"/>
                    <a:pt x="273" y="139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94" y="116"/>
                    <a:pt x="96" y="134"/>
                    <a:pt x="96" y="152"/>
                  </a:cubicBezTo>
                  <a:cubicBezTo>
                    <a:pt x="96" y="229"/>
                    <a:pt x="60" y="302"/>
                    <a:pt x="0" y="350"/>
                  </a:cubicBezTo>
                  <a:cubicBezTo>
                    <a:pt x="18" y="535"/>
                    <a:pt x="18" y="535"/>
                    <a:pt x="18" y="535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331" y="502"/>
                    <a:pt x="416" y="331"/>
                    <a:pt x="416" y="1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4718;p40">
              <a:extLst>
                <a:ext uri="{FF2B5EF4-FFF2-40B4-BE49-F238E27FC236}">
                  <a16:creationId xmlns:a16="http://schemas.microsoft.com/office/drawing/2014/main" xmlns="" id="{30A8473F-C4BD-184D-AEC3-BC2145836852}"/>
                </a:ext>
              </a:extLst>
            </p:cNvPr>
            <p:cNvSpPr/>
            <p:nvPr/>
          </p:nvSpPr>
          <p:spPr>
            <a:xfrm>
              <a:off x="3962400" y="925512"/>
              <a:ext cx="2297112" cy="2333625"/>
            </a:xfrm>
            <a:custGeom>
              <a:avLst/>
              <a:gdLst/>
              <a:ahLst/>
              <a:cxnLst/>
              <a:rect l="l" t="t" r="r" b="b"/>
              <a:pathLst>
                <a:path w="516" h="524" extrusionOk="0">
                  <a:moveTo>
                    <a:pt x="1" y="0"/>
                  </a:moveTo>
                  <a:cubicBezTo>
                    <a:pt x="94" y="159"/>
                    <a:pt x="94" y="159"/>
                    <a:pt x="94" y="159"/>
                  </a:cubicBezTo>
                  <a:cubicBezTo>
                    <a:pt x="0" y="320"/>
                    <a:pt x="0" y="320"/>
                    <a:pt x="0" y="320"/>
                  </a:cubicBezTo>
                  <a:cubicBezTo>
                    <a:pt x="95" y="330"/>
                    <a:pt x="178" y="393"/>
                    <a:pt x="211" y="484"/>
                  </a:cubicBezTo>
                  <a:cubicBezTo>
                    <a:pt x="393" y="524"/>
                    <a:pt x="393" y="524"/>
                    <a:pt x="393" y="524"/>
                  </a:cubicBezTo>
                  <a:cubicBezTo>
                    <a:pt x="516" y="385"/>
                    <a:pt x="516" y="385"/>
                    <a:pt x="516" y="385"/>
                  </a:cubicBezTo>
                  <a:cubicBezTo>
                    <a:pt x="439" y="162"/>
                    <a:pt x="235" y="1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4719;p40">
              <a:extLst>
                <a:ext uri="{FF2B5EF4-FFF2-40B4-BE49-F238E27FC236}">
                  <a16:creationId xmlns:a16="http://schemas.microsoft.com/office/drawing/2014/main" xmlns="" id="{0181A196-BC55-474A-A42E-666C4B1BA45F}"/>
                </a:ext>
              </a:extLst>
            </p:cNvPr>
            <p:cNvSpPr/>
            <p:nvPr/>
          </p:nvSpPr>
          <p:spPr>
            <a:xfrm>
              <a:off x="1466850" y="920750"/>
              <a:ext cx="2759074" cy="2097087"/>
            </a:xfrm>
            <a:custGeom>
              <a:avLst/>
              <a:gdLst/>
              <a:ahLst/>
              <a:cxnLst/>
              <a:rect l="l" t="t" r="r" b="b"/>
              <a:pathLst>
                <a:path w="620" h="471" extrusionOk="0">
                  <a:moveTo>
                    <a:pt x="526" y="320"/>
                  </a:moveTo>
                  <a:cubicBezTo>
                    <a:pt x="620" y="160"/>
                    <a:pt x="620" y="160"/>
                    <a:pt x="620" y="160"/>
                  </a:cubicBezTo>
                  <a:cubicBezTo>
                    <a:pt x="526" y="0"/>
                    <a:pt x="526" y="0"/>
                    <a:pt x="526" y="0"/>
                  </a:cubicBezTo>
                  <a:cubicBezTo>
                    <a:pt x="290" y="4"/>
                    <a:pt x="82" y="151"/>
                    <a:pt x="0" y="371"/>
                  </a:cubicBezTo>
                  <a:cubicBezTo>
                    <a:pt x="180" y="331"/>
                    <a:pt x="180" y="331"/>
                    <a:pt x="180" y="331"/>
                  </a:cubicBezTo>
                  <a:cubicBezTo>
                    <a:pt x="305" y="471"/>
                    <a:pt x="305" y="471"/>
                    <a:pt x="305" y="471"/>
                  </a:cubicBezTo>
                  <a:cubicBezTo>
                    <a:pt x="343" y="383"/>
                    <a:pt x="428" y="324"/>
                    <a:pt x="526" y="3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0" name="Google Shape;4720;p40">
            <a:extLst>
              <a:ext uri="{FF2B5EF4-FFF2-40B4-BE49-F238E27FC236}">
                <a16:creationId xmlns:a16="http://schemas.microsoft.com/office/drawing/2014/main" xmlns="" id="{676C5C45-84A1-8F4E-B43A-71A6169784A0}"/>
              </a:ext>
            </a:extLst>
          </p:cNvPr>
          <p:cNvGrpSpPr/>
          <p:nvPr/>
        </p:nvGrpSpPr>
        <p:grpSpPr>
          <a:xfrm>
            <a:off x="5487198" y="2978564"/>
            <a:ext cx="445621" cy="445591"/>
            <a:chOff x="5732756" y="2682276"/>
            <a:chExt cx="719905" cy="719856"/>
          </a:xfrm>
        </p:grpSpPr>
        <p:sp>
          <p:nvSpPr>
            <p:cNvPr id="571" name="Google Shape;4721;p40">
              <a:extLst>
                <a:ext uri="{FF2B5EF4-FFF2-40B4-BE49-F238E27FC236}">
                  <a16:creationId xmlns:a16="http://schemas.microsoft.com/office/drawing/2014/main" xmlns="" id="{D1103EBF-D6CC-5D43-8970-EE5125B62620}"/>
                </a:ext>
              </a:extLst>
            </p:cNvPr>
            <p:cNvSpPr/>
            <p:nvPr/>
          </p:nvSpPr>
          <p:spPr>
            <a:xfrm>
              <a:off x="5732756" y="2682276"/>
              <a:ext cx="400276" cy="538927"/>
            </a:xfrm>
            <a:custGeom>
              <a:avLst/>
              <a:gdLst/>
              <a:ahLst/>
              <a:cxnLst/>
              <a:rect l="l" t="t" r="r" b="b"/>
              <a:pathLst>
                <a:path w="670" h="902" extrusionOk="0">
                  <a:moveTo>
                    <a:pt x="145" y="824"/>
                  </a:moveTo>
                  <a:cubicBezTo>
                    <a:pt x="138" y="813"/>
                    <a:pt x="137" y="799"/>
                    <a:pt x="142" y="786"/>
                  </a:cubicBezTo>
                  <a:cubicBezTo>
                    <a:pt x="149" y="767"/>
                    <a:pt x="164" y="751"/>
                    <a:pt x="185" y="739"/>
                  </a:cubicBezTo>
                  <a:cubicBezTo>
                    <a:pt x="205" y="727"/>
                    <a:pt x="227" y="722"/>
                    <a:pt x="247" y="725"/>
                  </a:cubicBezTo>
                  <a:cubicBezTo>
                    <a:pt x="260" y="727"/>
                    <a:pt x="272" y="735"/>
                    <a:pt x="278" y="747"/>
                  </a:cubicBezTo>
                  <a:cubicBezTo>
                    <a:pt x="285" y="758"/>
                    <a:pt x="286" y="773"/>
                    <a:pt x="281" y="786"/>
                  </a:cubicBezTo>
                  <a:cubicBezTo>
                    <a:pt x="365" y="737"/>
                    <a:pt x="365" y="737"/>
                    <a:pt x="365" y="737"/>
                  </a:cubicBezTo>
                  <a:cubicBezTo>
                    <a:pt x="342" y="697"/>
                    <a:pt x="329" y="651"/>
                    <a:pt x="329" y="602"/>
                  </a:cubicBezTo>
                  <a:cubicBezTo>
                    <a:pt x="329" y="459"/>
                    <a:pt x="440" y="342"/>
                    <a:pt x="580" y="330"/>
                  </a:cubicBezTo>
                  <a:cubicBezTo>
                    <a:pt x="580" y="202"/>
                    <a:pt x="580" y="202"/>
                    <a:pt x="580" y="202"/>
                  </a:cubicBezTo>
                  <a:cubicBezTo>
                    <a:pt x="581" y="199"/>
                    <a:pt x="584" y="195"/>
                    <a:pt x="589" y="195"/>
                  </a:cubicBezTo>
                  <a:cubicBezTo>
                    <a:pt x="598" y="194"/>
                    <a:pt x="606" y="195"/>
                    <a:pt x="611" y="202"/>
                  </a:cubicBezTo>
                  <a:cubicBezTo>
                    <a:pt x="614" y="207"/>
                    <a:pt x="616" y="212"/>
                    <a:pt x="619" y="216"/>
                  </a:cubicBezTo>
                  <a:cubicBezTo>
                    <a:pt x="628" y="230"/>
                    <a:pt x="645" y="232"/>
                    <a:pt x="656" y="219"/>
                  </a:cubicBezTo>
                  <a:cubicBezTo>
                    <a:pt x="666" y="207"/>
                    <a:pt x="670" y="189"/>
                    <a:pt x="669" y="172"/>
                  </a:cubicBezTo>
                  <a:cubicBezTo>
                    <a:pt x="670" y="156"/>
                    <a:pt x="666" y="138"/>
                    <a:pt x="656" y="126"/>
                  </a:cubicBezTo>
                  <a:cubicBezTo>
                    <a:pt x="645" y="113"/>
                    <a:pt x="628" y="115"/>
                    <a:pt x="619" y="129"/>
                  </a:cubicBezTo>
                  <a:cubicBezTo>
                    <a:pt x="616" y="133"/>
                    <a:pt x="614" y="138"/>
                    <a:pt x="611" y="143"/>
                  </a:cubicBezTo>
                  <a:cubicBezTo>
                    <a:pt x="606" y="150"/>
                    <a:pt x="598" y="151"/>
                    <a:pt x="589" y="150"/>
                  </a:cubicBezTo>
                  <a:cubicBezTo>
                    <a:pt x="584" y="150"/>
                    <a:pt x="581" y="146"/>
                    <a:pt x="580" y="142"/>
                  </a:cubicBezTo>
                  <a:cubicBezTo>
                    <a:pt x="580" y="0"/>
                    <a:pt x="580" y="0"/>
                    <a:pt x="580" y="0"/>
                  </a:cubicBezTo>
                  <a:cubicBezTo>
                    <a:pt x="258" y="12"/>
                    <a:pt x="0" y="277"/>
                    <a:pt x="0" y="602"/>
                  </a:cubicBezTo>
                  <a:cubicBezTo>
                    <a:pt x="0" y="711"/>
                    <a:pt x="29" y="814"/>
                    <a:pt x="79" y="902"/>
                  </a:cubicBezTo>
                  <a:cubicBezTo>
                    <a:pt x="177" y="845"/>
                    <a:pt x="177" y="845"/>
                    <a:pt x="177" y="845"/>
                  </a:cubicBezTo>
                  <a:cubicBezTo>
                    <a:pt x="163" y="843"/>
                    <a:pt x="151" y="836"/>
                    <a:pt x="145" y="8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4722;p40">
              <a:extLst>
                <a:ext uri="{FF2B5EF4-FFF2-40B4-BE49-F238E27FC236}">
                  <a16:creationId xmlns:a16="http://schemas.microsoft.com/office/drawing/2014/main" xmlns="" id="{87E8EC5D-C394-C44C-9560-069B1C4BA590}"/>
                </a:ext>
              </a:extLst>
            </p:cNvPr>
            <p:cNvSpPr/>
            <p:nvPr/>
          </p:nvSpPr>
          <p:spPr>
            <a:xfrm>
              <a:off x="6094186" y="2682276"/>
              <a:ext cx="358476" cy="531209"/>
            </a:xfrm>
            <a:custGeom>
              <a:avLst/>
              <a:gdLst/>
              <a:ahLst/>
              <a:cxnLst/>
              <a:rect l="l" t="t" r="r" b="b"/>
              <a:pathLst>
                <a:path w="600" h="889" extrusionOk="0">
                  <a:moveTo>
                    <a:pt x="35" y="95"/>
                  </a:moveTo>
                  <a:cubicBezTo>
                    <a:pt x="48" y="95"/>
                    <a:pt x="60" y="101"/>
                    <a:pt x="69" y="112"/>
                  </a:cubicBezTo>
                  <a:cubicBezTo>
                    <a:pt x="82" y="127"/>
                    <a:pt x="88" y="149"/>
                    <a:pt x="88" y="172"/>
                  </a:cubicBezTo>
                  <a:cubicBezTo>
                    <a:pt x="88" y="196"/>
                    <a:pt x="82" y="218"/>
                    <a:pt x="69" y="233"/>
                  </a:cubicBezTo>
                  <a:cubicBezTo>
                    <a:pt x="60" y="244"/>
                    <a:pt x="48" y="250"/>
                    <a:pt x="35" y="250"/>
                  </a:cubicBezTo>
                  <a:cubicBezTo>
                    <a:pt x="21" y="250"/>
                    <a:pt x="8" y="243"/>
                    <a:pt x="0" y="232"/>
                  </a:cubicBezTo>
                  <a:cubicBezTo>
                    <a:pt x="0" y="329"/>
                    <a:pt x="0" y="329"/>
                    <a:pt x="0" y="329"/>
                  </a:cubicBezTo>
                  <a:cubicBezTo>
                    <a:pt x="150" y="331"/>
                    <a:pt x="271" y="452"/>
                    <a:pt x="271" y="602"/>
                  </a:cubicBezTo>
                  <a:cubicBezTo>
                    <a:pt x="271" y="644"/>
                    <a:pt x="261" y="684"/>
                    <a:pt x="245" y="719"/>
                  </a:cubicBezTo>
                  <a:cubicBezTo>
                    <a:pt x="355" y="783"/>
                    <a:pt x="355" y="783"/>
                    <a:pt x="355" y="783"/>
                  </a:cubicBezTo>
                  <a:cubicBezTo>
                    <a:pt x="358" y="786"/>
                    <a:pt x="359" y="791"/>
                    <a:pt x="357" y="795"/>
                  </a:cubicBezTo>
                  <a:cubicBezTo>
                    <a:pt x="353" y="802"/>
                    <a:pt x="349" y="809"/>
                    <a:pt x="340" y="810"/>
                  </a:cubicBezTo>
                  <a:cubicBezTo>
                    <a:pt x="334" y="810"/>
                    <a:pt x="329" y="810"/>
                    <a:pt x="324" y="810"/>
                  </a:cubicBezTo>
                  <a:cubicBezTo>
                    <a:pt x="307" y="810"/>
                    <a:pt x="297" y="825"/>
                    <a:pt x="303" y="840"/>
                  </a:cubicBezTo>
                  <a:cubicBezTo>
                    <a:pt x="309" y="855"/>
                    <a:pt x="322" y="868"/>
                    <a:pt x="336" y="875"/>
                  </a:cubicBezTo>
                  <a:cubicBezTo>
                    <a:pt x="350" y="884"/>
                    <a:pt x="368" y="889"/>
                    <a:pt x="384" y="887"/>
                  </a:cubicBezTo>
                  <a:cubicBezTo>
                    <a:pt x="400" y="884"/>
                    <a:pt x="407" y="868"/>
                    <a:pt x="399" y="854"/>
                  </a:cubicBezTo>
                  <a:cubicBezTo>
                    <a:pt x="397" y="849"/>
                    <a:pt x="394" y="845"/>
                    <a:pt x="391" y="840"/>
                  </a:cubicBezTo>
                  <a:cubicBezTo>
                    <a:pt x="387" y="831"/>
                    <a:pt x="391" y="824"/>
                    <a:pt x="396" y="817"/>
                  </a:cubicBezTo>
                  <a:cubicBezTo>
                    <a:pt x="398" y="813"/>
                    <a:pt x="403" y="812"/>
                    <a:pt x="407" y="813"/>
                  </a:cubicBezTo>
                  <a:cubicBezTo>
                    <a:pt x="530" y="884"/>
                    <a:pt x="530" y="884"/>
                    <a:pt x="530" y="884"/>
                  </a:cubicBezTo>
                  <a:cubicBezTo>
                    <a:pt x="575" y="800"/>
                    <a:pt x="600" y="704"/>
                    <a:pt x="600" y="602"/>
                  </a:cubicBezTo>
                  <a:cubicBezTo>
                    <a:pt x="600" y="271"/>
                    <a:pt x="331" y="1"/>
                    <a:pt x="0" y="0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8" y="102"/>
                    <a:pt x="21" y="95"/>
                    <a:pt x="35" y="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4723;p40">
              <a:extLst>
                <a:ext uri="{FF2B5EF4-FFF2-40B4-BE49-F238E27FC236}">
                  <a16:creationId xmlns:a16="http://schemas.microsoft.com/office/drawing/2014/main" xmlns="" id="{7CBD1E40-2373-B648-A2FF-DBE4DD693431}"/>
                </a:ext>
              </a:extLst>
            </p:cNvPr>
            <p:cNvSpPr/>
            <p:nvPr/>
          </p:nvSpPr>
          <p:spPr>
            <a:xfrm>
              <a:off x="5787732" y="3124950"/>
              <a:ext cx="616090" cy="277182"/>
            </a:xfrm>
            <a:custGeom>
              <a:avLst/>
              <a:gdLst/>
              <a:ahLst/>
              <a:cxnLst/>
              <a:rect l="l" t="t" r="r" b="b"/>
              <a:pathLst>
                <a:path w="1031" h="464" extrusionOk="0">
                  <a:moveTo>
                    <a:pt x="931" y="147"/>
                  </a:moveTo>
                  <a:cubicBezTo>
                    <a:pt x="925" y="159"/>
                    <a:pt x="913" y="166"/>
                    <a:pt x="900" y="169"/>
                  </a:cubicBezTo>
                  <a:cubicBezTo>
                    <a:pt x="880" y="172"/>
                    <a:pt x="858" y="167"/>
                    <a:pt x="838" y="155"/>
                  </a:cubicBezTo>
                  <a:cubicBezTo>
                    <a:pt x="817" y="143"/>
                    <a:pt x="801" y="127"/>
                    <a:pt x="795" y="108"/>
                  </a:cubicBezTo>
                  <a:cubicBezTo>
                    <a:pt x="790" y="95"/>
                    <a:pt x="791" y="81"/>
                    <a:pt x="797" y="70"/>
                  </a:cubicBezTo>
                  <a:cubicBezTo>
                    <a:pt x="804" y="58"/>
                    <a:pt x="816" y="50"/>
                    <a:pt x="830" y="48"/>
                  </a:cubicBezTo>
                  <a:cubicBezTo>
                    <a:pt x="746" y="0"/>
                    <a:pt x="746" y="0"/>
                    <a:pt x="746" y="0"/>
                  </a:cubicBezTo>
                  <a:cubicBezTo>
                    <a:pt x="698" y="81"/>
                    <a:pt x="611" y="135"/>
                    <a:pt x="510" y="135"/>
                  </a:cubicBezTo>
                  <a:cubicBezTo>
                    <a:pt x="417" y="135"/>
                    <a:pt x="335" y="88"/>
                    <a:pt x="286" y="17"/>
                  </a:cubicBezTo>
                  <a:cubicBezTo>
                    <a:pt x="175" y="81"/>
                    <a:pt x="175" y="81"/>
                    <a:pt x="175" y="81"/>
                  </a:cubicBezTo>
                  <a:cubicBezTo>
                    <a:pt x="171" y="82"/>
                    <a:pt x="167" y="81"/>
                    <a:pt x="164" y="77"/>
                  </a:cubicBezTo>
                  <a:cubicBezTo>
                    <a:pt x="159" y="70"/>
                    <a:pt x="156" y="63"/>
                    <a:pt x="160" y="54"/>
                  </a:cubicBezTo>
                  <a:cubicBezTo>
                    <a:pt x="162" y="49"/>
                    <a:pt x="165" y="45"/>
                    <a:pt x="168" y="40"/>
                  </a:cubicBezTo>
                  <a:cubicBezTo>
                    <a:pt x="175" y="26"/>
                    <a:pt x="168" y="10"/>
                    <a:pt x="152" y="7"/>
                  </a:cubicBezTo>
                  <a:cubicBezTo>
                    <a:pt x="136" y="5"/>
                    <a:pt x="119" y="10"/>
                    <a:pt x="105" y="18"/>
                  </a:cubicBezTo>
                  <a:cubicBezTo>
                    <a:pt x="90" y="26"/>
                    <a:pt x="77" y="39"/>
                    <a:pt x="71" y="54"/>
                  </a:cubicBezTo>
                  <a:cubicBezTo>
                    <a:pt x="66" y="69"/>
                    <a:pt x="76" y="83"/>
                    <a:pt x="92" y="84"/>
                  </a:cubicBezTo>
                  <a:cubicBezTo>
                    <a:pt x="97" y="84"/>
                    <a:pt x="103" y="83"/>
                    <a:pt x="108" y="84"/>
                  </a:cubicBezTo>
                  <a:cubicBezTo>
                    <a:pt x="117" y="85"/>
                    <a:pt x="121" y="92"/>
                    <a:pt x="126" y="99"/>
                  </a:cubicBezTo>
                  <a:cubicBezTo>
                    <a:pt x="128" y="103"/>
                    <a:pt x="126" y="108"/>
                    <a:pt x="123" y="111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107" y="351"/>
                    <a:pt x="296" y="464"/>
                    <a:pt x="510" y="464"/>
                  </a:cubicBezTo>
                  <a:cubicBezTo>
                    <a:pt x="733" y="464"/>
                    <a:pt x="927" y="344"/>
                    <a:pt x="1031" y="165"/>
                  </a:cubicBezTo>
                  <a:cubicBezTo>
                    <a:pt x="934" y="108"/>
                    <a:pt x="934" y="108"/>
                    <a:pt x="934" y="108"/>
                  </a:cubicBezTo>
                  <a:cubicBezTo>
                    <a:pt x="939" y="121"/>
                    <a:pt x="938" y="136"/>
                    <a:pt x="931" y="1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4" name="Google Shape;4724;p40">
            <a:extLst>
              <a:ext uri="{FF2B5EF4-FFF2-40B4-BE49-F238E27FC236}">
                <a16:creationId xmlns:a16="http://schemas.microsoft.com/office/drawing/2014/main" xmlns="" id="{DE98A04D-F3A5-E343-B16E-9CA21ABFB663}"/>
              </a:ext>
            </a:extLst>
          </p:cNvPr>
          <p:cNvGrpSpPr/>
          <p:nvPr/>
        </p:nvGrpSpPr>
        <p:grpSpPr>
          <a:xfrm>
            <a:off x="6128515" y="2978558"/>
            <a:ext cx="445627" cy="445604"/>
            <a:chOff x="6768809" y="2682265"/>
            <a:chExt cx="719915" cy="719877"/>
          </a:xfrm>
        </p:grpSpPr>
        <p:sp>
          <p:nvSpPr>
            <p:cNvPr id="575" name="Google Shape;4725;p40">
              <a:extLst>
                <a:ext uri="{FF2B5EF4-FFF2-40B4-BE49-F238E27FC236}">
                  <a16:creationId xmlns:a16="http://schemas.microsoft.com/office/drawing/2014/main" xmlns="" id="{7605A25C-2799-174B-9906-87282FCF8E4F}"/>
                </a:ext>
              </a:extLst>
            </p:cNvPr>
            <p:cNvSpPr/>
            <p:nvPr/>
          </p:nvSpPr>
          <p:spPr>
            <a:xfrm>
              <a:off x="6768809" y="2682954"/>
              <a:ext cx="400157" cy="358101"/>
            </a:xfrm>
            <a:custGeom>
              <a:avLst/>
              <a:gdLst/>
              <a:ahLst/>
              <a:cxnLst/>
              <a:rect l="l" t="t" r="r" b="b"/>
              <a:pathLst>
                <a:path w="638" h="571" extrusionOk="0">
                  <a:moveTo>
                    <a:pt x="91" y="538"/>
                  </a:moveTo>
                  <a:cubicBezTo>
                    <a:pt x="91" y="525"/>
                    <a:pt x="97" y="513"/>
                    <a:pt x="107" y="505"/>
                  </a:cubicBezTo>
                  <a:cubicBezTo>
                    <a:pt x="121" y="493"/>
                    <a:pt x="142" y="486"/>
                    <a:pt x="164" y="487"/>
                  </a:cubicBezTo>
                  <a:cubicBezTo>
                    <a:pt x="187" y="486"/>
                    <a:pt x="208" y="493"/>
                    <a:pt x="222" y="505"/>
                  </a:cubicBezTo>
                  <a:cubicBezTo>
                    <a:pt x="232" y="513"/>
                    <a:pt x="238" y="525"/>
                    <a:pt x="238" y="538"/>
                  </a:cubicBezTo>
                  <a:cubicBezTo>
                    <a:pt x="238" y="551"/>
                    <a:pt x="232" y="563"/>
                    <a:pt x="221" y="571"/>
                  </a:cubicBezTo>
                  <a:cubicBezTo>
                    <a:pt x="314" y="571"/>
                    <a:pt x="314" y="571"/>
                    <a:pt x="314" y="571"/>
                  </a:cubicBezTo>
                  <a:cubicBezTo>
                    <a:pt x="315" y="435"/>
                    <a:pt x="420" y="325"/>
                    <a:pt x="552" y="314"/>
                  </a:cubicBezTo>
                  <a:cubicBezTo>
                    <a:pt x="552" y="192"/>
                    <a:pt x="552" y="192"/>
                    <a:pt x="552" y="192"/>
                  </a:cubicBezTo>
                  <a:cubicBezTo>
                    <a:pt x="554" y="189"/>
                    <a:pt x="557" y="185"/>
                    <a:pt x="561" y="185"/>
                  </a:cubicBezTo>
                  <a:cubicBezTo>
                    <a:pt x="569" y="184"/>
                    <a:pt x="577" y="184"/>
                    <a:pt x="582" y="192"/>
                  </a:cubicBezTo>
                  <a:cubicBezTo>
                    <a:pt x="585" y="196"/>
                    <a:pt x="587" y="201"/>
                    <a:pt x="590" y="205"/>
                  </a:cubicBezTo>
                  <a:cubicBezTo>
                    <a:pt x="598" y="218"/>
                    <a:pt x="615" y="220"/>
                    <a:pt x="625" y="208"/>
                  </a:cubicBezTo>
                  <a:cubicBezTo>
                    <a:pt x="634" y="196"/>
                    <a:pt x="638" y="179"/>
                    <a:pt x="638" y="163"/>
                  </a:cubicBezTo>
                  <a:cubicBezTo>
                    <a:pt x="638" y="148"/>
                    <a:pt x="634" y="131"/>
                    <a:pt x="625" y="119"/>
                  </a:cubicBezTo>
                  <a:cubicBezTo>
                    <a:pt x="615" y="107"/>
                    <a:pt x="598" y="109"/>
                    <a:pt x="590" y="122"/>
                  </a:cubicBezTo>
                  <a:cubicBezTo>
                    <a:pt x="587" y="126"/>
                    <a:pt x="585" y="131"/>
                    <a:pt x="582" y="135"/>
                  </a:cubicBezTo>
                  <a:cubicBezTo>
                    <a:pt x="577" y="142"/>
                    <a:pt x="569" y="143"/>
                    <a:pt x="561" y="142"/>
                  </a:cubicBezTo>
                  <a:cubicBezTo>
                    <a:pt x="557" y="142"/>
                    <a:pt x="554" y="138"/>
                    <a:pt x="552" y="135"/>
                  </a:cubicBezTo>
                  <a:cubicBezTo>
                    <a:pt x="552" y="0"/>
                    <a:pt x="552" y="0"/>
                    <a:pt x="552" y="0"/>
                  </a:cubicBezTo>
                  <a:cubicBezTo>
                    <a:pt x="246" y="11"/>
                    <a:pt x="1" y="262"/>
                    <a:pt x="0" y="571"/>
                  </a:cubicBezTo>
                  <a:cubicBezTo>
                    <a:pt x="107" y="571"/>
                    <a:pt x="107" y="571"/>
                    <a:pt x="107" y="571"/>
                  </a:cubicBezTo>
                  <a:cubicBezTo>
                    <a:pt x="97" y="563"/>
                    <a:pt x="91" y="551"/>
                    <a:pt x="91" y="5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4726;p40">
              <a:extLst>
                <a:ext uri="{FF2B5EF4-FFF2-40B4-BE49-F238E27FC236}">
                  <a16:creationId xmlns:a16="http://schemas.microsoft.com/office/drawing/2014/main" xmlns="" id="{FD40336D-B8C3-284A-A15A-B180FD981E65}"/>
                </a:ext>
              </a:extLst>
            </p:cNvPr>
            <p:cNvSpPr/>
            <p:nvPr/>
          </p:nvSpPr>
          <p:spPr>
            <a:xfrm>
              <a:off x="6768809" y="3002032"/>
              <a:ext cx="358808" cy="400111"/>
            </a:xfrm>
            <a:custGeom>
              <a:avLst/>
              <a:gdLst/>
              <a:ahLst/>
              <a:cxnLst/>
              <a:rect l="l" t="t" r="r" b="b"/>
              <a:pathLst>
                <a:path w="572" h="638" extrusionOk="0">
                  <a:moveTo>
                    <a:pt x="539" y="547"/>
                  </a:moveTo>
                  <a:cubicBezTo>
                    <a:pt x="526" y="547"/>
                    <a:pt x="514" y="542"/>
                    <a:pt x="506" y="532"/>
                  </a:cubicBezTo>
                  <a:cubicBezTo>
                    <a:pt x="494" y="517"/>
                    <a:pt x="487" y="497"/>
                    <a:pt x="488" y="474"/>
                  </a:cubicBezTo>
                  <a:cubicBezTo>
                    <a:pt x="487" y="451"/>
                    <a:pt x="494" y="431"/>
                    <a:pt x="506" y="416"/>
                  </a:cubicBezTo>
                  <a:cubicBezTo>
                    <a:pt x="514" y="406"/>
                    <a:pt x="526" y="400"/>
                    <a:pt x="539" y="400"/>
                  </a:cubicBezTo>
                  <a:cubicBezTo>
                    <a:pt x="551" y="400"/>
                    <a:pt x="564" y="406"/>
                    <a:pt x="572" y="417"/>
                  </a:cubicBezTo>
                  <a:cubicBezTo>
                    <a:pt x="572" y="324"/>
                    <a:pt x="572" y="324"/>
                    <a:pt x="572" y="324"/>
                  </a:cubicBezTo>
                  <a:cubicBezTo>
                    <a:pt x="436" y="323"/>
                    <a:pt x="325" y="219"/>
                    <a:pt x="315" y="86"/>
                  </a:cubicBezTo>
                  <a:cubicBezTo>
                    <a:pt x="193" y="86"/>
                    <a:pt x="193" y="86"/>
                    <a:pt x="193" y="86"/>
                  </a:cubicBezTo>
                  <a:cubicBezTo>
                    <a:pt x="189" y="84"/>
                    <a:pt x="186" y="81"/>
                    <a:pt x="186" y="77"/>
                  </a:cubicBezTo>
                  <a:cubicBezTo>
                    <a:pt x="185" y="69"/>
                    <a:pt x="185" y="61"/>
                    <a:pt x="193" y="56"/>
                  </a:cubicBezTo>
                  <a:cubicBezTo>
                    <a:pt x="197" y="53"/>
                    <a:pt x="202" y="51"/>
                    <a:pt x="206" y="48"/>
                  </a:cubicBezTo>
                  <a:cubicBezTo>
                    <a:pt x="219" y="40"/>
                    <a:pt x="221" y="23"/>
                    <a:pt x="209" y="13"/>
                  </a:cubicBezTo>
                  <a:cubicBezTo>
                    <a:pt x="197" y="4"/>
                    <a:pt x="180" y="0"/>
                    <a:pt x="164" y="0"/>
                  </a:cubicBezTo>
                  <a:cubicBezTo>
                    <a:pt x="149" y="0"/>
                    <a:pt x="132" y="4"/>
                    <a:pt x="120" y="13"/>
                  </a:cubicBezTo>
                  <a:cubicBezTo>
                    <a:pt x="108" y="23"/>
                    <a:pt x="109" y="40"/>
                    <a:pt x="123" y="48"/>
                  </a:cubicBezTo>
                  <a:cubicBezTo>
                    <a:pt x="127" y="51"/>
                    <a:pt x="132" y="53"/>
                    <a:pt x="136" y="56"/>
                  </a:cubicBezTo>
                  <a:cubicBezTo>
                    <a:pt x="143" y="61"/>
                    <a:pt x="143" y="69"/>
                    <a:pt x="143" y="77"/>
                  </a:cubicBezTo>
                  <a:cubicBezTo>
                    <a:pt x="143" y="81"/>
                    <a:pt x="139" y="84"/>
                    <a:pt x="136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2" y="392"/>
                    <a:pt x="263" y="637"/>
                    <a:pt x="572" y="638"/>
                  </a:cubicBezTo>
                  <a:cubicBezTo>
                    <a:pt x="572" y="531"/>
                    <a:pt x="572" y="531"/>
                    <a:pt x="572" y="531"/>
                  </a:cubicBezTo>
                  <a:cubicBezTo>
                    <a:pt x="564" y="541"/>
                    <a:pt x="551" y="547"/>
                    <a:pt x="539" y="5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4727;p40">
              <a:extLst>
                <a:ext uri="{FF2B5EF4-FFF2-40B4-BE49-F238E27FC236}">
                  <a16:creationId xmlns:a16="http://schemas.microsoft.com/office/drawing/2014/main" xmlns="" id="{F57EAEA1-5776-7047-8D72-99E8629739C3}"/>
                </a:ext>
              </a:extLst>
            </p:cNvPr>
            <p:cNvSpPr/>
            <p:nvPr/>
          </p:nvSpPr>
          <p:spPr>
            <a:xfrm>
              <a:off x="7129915" y="2682265"/>
              <a:ext cx="358808" cy="400111"/>
            </a:xfrm>
            <a:custGeom>
              <a:avLst/>
              <a:gdLst/>
              <a:ahLst/>
              <a:cxnLst/>
              <a:rect l="l" t="t" r="r" b="b"/>
              <a:pathLst>
                <a:path w="572" h="638" extrusionOk="0">
                  <a:moveTo>
                    <a:pt x="33" y="91"/>
                  </a:moveTo>
                  <a:cubicBezTo>
                    <a:pt x="46" y="91"/>
                    <a:pt x="58" y="97"/>
                    <a:pt x="66" y="107"/>
                  </a:cubicBezTo>
                  <a:cubicBezTo>
                    <a:pt x="78" y="121"/>
                    <a:pt x="85" y="142"/>
                    <a:pt x="84" y="164"/>
                  </a:cubicBezTo>
                  <a:cubicBezTo>
                    <a:pt x="85" y="187"/>
                    <a:pt x="78" y="208"/>
                    <a:pt x="66" y="222"/>
                  </a:cubicBezTo>
                  <a:cubicBezTo>
                    <a:pt x="58" y="232"/>
                    <a:pt x="46" y="238"/>
                    <a:pt x="33" y="238"/>
                  </a:cubicBezTo>
                  <a:cubicBezTo>
                    <a:pt x="21" y="238"/>
                    <a:pt x="8" y="232"/>
                    <a:pt x="0" y="222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136" y="315"/>
                    <a:pt x="247" y="420"/>
                    <a:pt x="257" y="553"/>
                  </a:cubicBezTo>
                  <a:cubicBezTo>
                    <a:pt x="379" y="553"/>
                    <a:pt x="379" y="553"/>
                    <a:pt x="379" y="553"/>
                  </a:cubicBezTo>
                  <a:cubicBezTo>
                    <a:pt x="383" y="554"/>
                    <a:pt x="386" y="557"/>
                    <a:pt x="386" y="561"/>
                  </a:cubicBezTo>
                  <a:cubicBezTo>
                    <a:pt x="387" y="570"/>
                    <a:pt x="387" y="577"/>
                    <a:pt x="379" y="582"/>
                  </a:cubicBezTo>
                  <a:cubicBezTo>
                    <a:pt x="375" y="585"/>
                    <a:pt x="370" y="587"/>
                    <a:pt x="366" y="590"/>
                  </a:cubicBezTo>
                  <a:cubicBezTo>
                    <a:pt x="353" y="598"/>
                    <a:pt x="351" y="615"/>
                    <a:pt x="363" y="625"/>
                  </a:cubicBezTo>
                  <a:cubicBezTo>
                    <a:pt x="375" y="635"/>
                    <a:pt x="392" y="638"/>
                    <a:pt x="408" y="638"/>
                  </a:cubicBezTo>
                  <a:cubicBezTo>
                    <a:pt x="423" y="638"/>
                    <a:pt x="440" y="635"/>
                    <a:pt x="452" y="625"/>
                  </a:cubicBezTo>
                  <a:cubicBezTo>
                    <a:pt x="464" y="615"/>
                    <a:pt x="463" y="598"/>
                    <a:pt x="449" y="590"/>
                  </a:cubicBezTo>
                  <a:cubicBezTo>
                    <a:pt x="445" y="587"/>
                    <a:pt x="440" y="585"/>
                    <a:pt x="436" y="582"/>
                  </a:cubicBezTo>
                  <a:cubicBezTo>
                    <a:pt x="429" y="577"/>
                    <a:pt x="429" y="570"/>
                    <a:pt x="429" y="561"/>
                  </a:cubicBezTo>
                  <a:cubicBezTo>
                    <a:pt x="429" y="557"/>
                    <a:pt x="433" y="554"/>
                    <a:pt x="436" y="553"/>
                  </a:cubicBezTo>
                  <a:cubicBezTo>
                    <a:pt x="572" y="553"/>
                    <a:pt x="572" y="553"/>
                    <a:pt x="572" y="553"/>
                  </a:cubicBezTo>
                  <a:cubicBezTo>
                    <a:pt x="560" y="246"/>
                    <a:pt x="309" y="1"/>
                    <a:pt x="0" y="0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8" y="97"/>
                    <a:pt x="21" y="91"/>
                    <a:pt x="33" y="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4728;p40">
              <a:extLst>
                <a:ext uri="{FF2B5EF4-FFF2-40B4-BE49-F238E27FC236}">
                  <a16:creationId xmlns:a16="http://schemas.microsoft.com/office/drawing/2014/main" xmlns="" id="{074FD52C-65F3-9C47-9044-95AEC42DB0A8}"/>
                </a:ext>
              </a:extLst>
            </p:cNvPr>
            <p:cNvSpPr/>
            <p:nvPr/>
          </p:nvSpPr>
          <p:spPr>
            <a:xfrm>
              <a:off x="7088567" y="3043581"/>
              <a:ext cx="400157" cy="358561"/>
            </a:xfrm>
            <a:custGeom>
              <a:avLst/>
              <a:gdLst/>
              <a:ahLst/>
              <a:cxnLst/>
              <a:rect l="l" t="t" r="r" b="b"/>
              <a:pathLst>
                <a:path w="638" h="572" extrusionOk="0">
                  <a:moveTo>
                    <a:pt x="547" y="34"/>
                  </a:moveTo>
                  <a:cubicBezTo>
                    <a:pt x="547" y="46"/>
                    <a:pt x="541" y="58"/>
                    <a:pt x="531" y="66"/>
                  </a:cubicBezTo>
                  <a:cubicBezTo>
                    <a:pt x="517" y="78"/>
                    <a:pt x="496" y="85"/>
                    <a:pt x="474" y="84"/>
                  </a:cubicBezTo>
                  <a:cubicBezTo>
                    <a:pt x="451" y="85"/>
                    <a:pt x="430" y="78"/>
                    <a:pt x="416" y="66"/>
                  </a:cubicBezTo>
                  <a:cubicBezTo>
                    <a:pt x="406" y="58"/>
                    <a:pt x="400" y="46"/>
                    <a:pt x="400" y="34"/>
                  </a:cubicBezTo>
                  <a:cubicBezTo>
                    <a:pt x="400" y="21"/>
                    <a:pt x="406" y="9"/>
                    <a:pt x="417" y="0"/>
                  </a:cubicBezTo>
                  <a:cubicBezTo>
                    <a:pt x="324" y="0"/>
                    <a:pt x="324" y="0"/>
                    <a:pt x="324" y="0"/>
                  </a:cubicBezTo>
                  <a:cubicBezTo>
                    <a:pt x="323" y="136"/>
                    <a:pt x="218" y="247"/>
                    <a:pt x="86" y="258"/>
                  </a:cubicBezTo>
                  <a:cubicBezTo>
                    <a:pt x="86" y="379"/>
                    <a:pt x="86" y="379"/>
                    <a:pt x="86" y="379"/>
                  </a:cubicBezTo>
                  <a:cubicBezTo>
                    <a:pt x="84" y="383"/>
                    <a:pt x="81" y="386"/>
                    <a:pt x="77" y="387"/>
                  </a:cubicBezTo>
                  <a:cubicBezTo>
                    <a:pt x="69" y="387"/>
                    <a:pt x="61" y="387"/>
                    <a:pt x="56" y="379"/>
                  </a:cubicBezTo>
                  <a:cubicBezTo>
                    <a:pt x="53" y="375"/>
                    <a:pt x="51" y="370"/>
                    <a:pt x="48" y="366"/>
                  </a:cubicBezTo>
                  <a:cubicBezTo>
                    <a:pt x="40" y="353"/>
                    <a:pt x="23" y="352"/>
                    <a:pt x="13" y="363"/>
                  </a:cubicBezTo>
                  <a:cubicBezTo>
                    <a:pt x="4" y="375"/>
                    <a:pt x="0" y="392"/>
                    <a:pt x="0" y="408"/>
                  </a:cubicBezTo>
                  <a:cubicBezTo>
                    <a:pt x="0" y="423"/>
                    <a:pt x="4" y="440"/>
                    <a:pt x="13" y="452"/>
                  </a:cubicBezTo>
                  <a:cubicBezTo>
                    <a:pt x="23" y="464"/>
                    <a:pt x="40" y="463"/>
                    <a:pt x="48" y="450"/>
                  </a:cubicBezTo>
                  <a:cubicBezTo>
                    <a:pt x="51" y="445"/>
                    <a:pt x="53" y="440"/>
                    <a:pt x="56" y="436"/>
                  </a:cubicBezTo>
                  <a:cubicBezTo>
                    <a:pt x="61" y="429"/>
                    <a:pt x="69" y="429"/>
                    <a:pt x="77" y="429"/>
                  </a:cubicBezTo>
                  <a:cubicBezTo>
                    <a:pt x="81" y="429"/>
                    <a:pt x="84" y="433"/>
                    <a:pt x="86" y="436"/>
                  </a:cubicBezTo>
                  <a:cubicBezTo>
                    <a:pt x="86" y="572"/>
                    <a:pt x="86" y="572"/>
                    <a:pt x="86" y="572"/>
                  </a:cubicBezTo>
                  <a:cubicBezTo>
                    <a:pt x="392" y="560"/>
                    <a:pt x="637" y="309"/>
                    <a:pt x="638" y="0"/>
                  </a:cubicBezTo>
                  <a:cubicBezTo>
                    <a:pt x="531" y="0"/>
                    <a:pt x="531" y="0"/>
                    <a:pt x="531" y="0"/>
                  </a:cubicBezTo>
                  <a:cubicBezTo>
                    <a:pt x="541" y="9"/>
                    <a:pt x="547" y="21"/>
                    <a:pt x="547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9" name="Google Shape;4729;p40">
            <a:extLst>
              <a:ext uri="{FF2B5EF4-FFF2-40B4-BE49-F238E27FC236}">
                <a16:creationId xmlns:a16="http://schemas.microsoft.com/office/drawing/2014/main" xmlns="" id="{4D821806-AC46-494A-B4F6-8EFFEE61E9CF}"/>
              </a:ext>
            </a:extLst>
          </p:cNvPr>
          <p:cNvGrpSpPr/>
          <p:nvPr/>
        </p:nvGrpSpPr>
        <p:grpSpPr>
          <a:xfrm>
            <a:off x="6769837" y="2978587"/>
            <a:ext cx="445753" cy="445545"/>
            <a:chOff x="7804870" y="2682313"/>
            <a:chExt cx="720118" cy="719782"/>
          </a:xfrm>
        </p:grpSpPr>
        <p:sp>
          <p:nvSpPr>
            <p:cNvPr id="580" name="Google Shape;4730;p40">
              <a:extLst>
                <a:ext uri="{FF2B5EF4-FFF2-40B4-BE49-F238E27FC236}">
                  <a16:creationId xmlns:a16="http://schemas.microsoft.com/office/drawing/2014/main" xmlns="" id="{ABCC755F-9033-9C46-9442-57386F965706}"/>
                </a:ext>
              </a:extLst>
            </p:cNvPr>
            <p:cNvSpPr/>
            <p:nvPr/>
          </p:nvSpPr>
          <p:spPr>
            <a:xfrm>
              <a:off x="7804870" y="2922841"/>
              <a:ext cx="256443" cy="407568"/>
            </a:xfrm>
            <a:custGeom>
              <a:avLst/>
              <a:gdLst/>
              <a:ahLst/>
              <a:cxnLst/>
              <a:rect l="l" t="t" r="r" b="b"/>
              <a:pathLst>
                <a:path w="376" h="598" extrusionOk="0">
                  <a:moveTo>
                    <a:pt x="242" y="519"/>
                  </a:moveTo>
                  <a:cubicBezTo>
                    <a:pt x="234" y="513"/>
                    <a:pt x="229" y="503"/>
                    <a:pt x="228" y="493"/>
                  </a:cubicBezTo>
                  <a:cubicBezTo>
                    <a:pt x="227" y="477"/>
                    <a:pt x="233" y="460"/>
                    <a:pt x="244" y="445"/>
                  </a:cubicBezTo>
                  <a:cubicBezTo>
                    <a:pt x="255" y="430"/>
                    <a:pt x="269" y="420"/>
                    <a:pt x="284" y="416"/>
                  </a:cubicBezTo>
                  <a:cubicBezTo>
                    <a:pt x="294" y="413"/>
                    <a:pt x="305" y="415"/>
                    <a:pt x="313" y="421"/>
                  </a:cubicBezTo>
                  <a:cubicBezTo>
                    <a:pt x="316" y="424"/>
                    <a:pt x="319" y="427"/>
                    <a:pt x="321" y="430"/>
                  </a:cubicBezTo>
                  <a:cubicBezTo>
                    <a:pt x="326" y="437"/>
                    <a:pt x="335" y="437"/>
                    <a:pt x="340" y="430"/>
                  </a:cubicBezTo>
                  <a:cubicBezTo>
                    <a:pt x="372" y="386"/>
                    <a:pt x="372" y="386"/>
                    <a:pt x="372" y="386"/>
                  </a:cubicBezTo>
                  <a:cubicBezTo>
                    <a:pt x="376" y="381"/>
                    <a:pt x="375" y="374"/>
                    <a:pt x="370" y="371"/>
                  </a:cubicBezTo>
                  <a:cubicBezTo>
                    <a:pt x="313" y="325"/>
                    <a:pt x="276" y="254"/>
                    <a:pt x="276" y="175"/>
                  </a:cubicBezTo>
                  <a:cubicBezTo>
                    <a:pt x="276" y="157"/>
                    <a:pt x="278" y="140"/>
                    <a:pt x="281" y="124"/>
                  </a:cubicBezTo>
                  <a:cubicBezTo>
                    <a:pt x="283" y="118"/>
                    <a:pt x="279" y="112"/>
                    <a:pt x="274" y="111"/>
                  </a:cubicBezTo>
                  <a:cubicBezTo>
                    <a:pt x="177" y="79"/>
                    <a:pt x="177" y="79"/>
                    <a:pt x="177" y="79"/>
                  </a:cubicBezTo>
                  <a:cubicBezTo>
                    <a:pt x="175" y="77"/>
                    <a:pt x="173" y="74"/>
                    <a:pt x="174" y="71"/>
                  </a:cubicBezTo>
                  <a:cubicBezTo>
                    <a:pt x="176" y="64"/>
                    <a:pt x="178" y="58"/>
                    <a:pt x="185" y="56"/>
                  </a:cubicBezTo>
                  <a:cubicBezTo>
                    <a:pt x="189" y="55"/>
                    <a:pt x="193" y="55"/>
                    <a:pt x="197" y="54"/>
                  </a:cubicBezTo>
                  <a:cubicBezTo>
                    <a:pt x="209" y="50"/>
                    <a:pt x="215" y="38"/>
                    <a:pt x="208" y="27"/>
                  </a:cubicBezTo>
                  <a:cubicBezTo>
                    <a:pt x="201" y="16"/>
                    <a:pt x="189" y="9"/>
                    <a:pt x="177" y="5"/>
                  </a:cubicBezTo>
                  <a:cubicBezTo>
                    <a:pt x="165" y="1"/>
                    <a:pt x="151" y="0"/>
                    <a:pt x="139" y="5"/>
                  </a:cubicBezTo>
                  <a:cubicBezTo>
                    <a:pt x="127" y="9"/>
                    <a:pt x="124" y="23"/>
                    <a:pt x="132" y="32"/>
                  </a:cubicBezTo>
                  <a:cubicBezTo>
                    <a:pt x="135" y="36"/>
                    <a:pt x="138" y="38"/>
                    <a:pt x="140" y="42"/>
                  </a:cubicBezTo>
                  <a:cubicBezTo>
                    <a:pt x="145" y="48"/>
                    <a:pt x="143" y="54"/>
                    <a:pt x="141" y="60"/>
                  </a:cubicBezTo>
                  <a:cubicBezTo>
                    <a:pt x="140" y="63"/>
                    <a:pt x="136" y="65"/>
                    <a:pt x="133" y="65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26" y="30"/>
                    <a:pt x="19" y="34"/>
                    <a:pt x="17" y="40"/>
                  </a:cubicBezTo>
                  <a:cubicBezTo>
                    <a:pt x="6" y="83"/>
                    <a:pt x="0" y="128"/>
                    <a:pt x="0" y="175"/>
                  </a:cubicBezTo>
                  <a:cubicBezTo>
                    <a:pt x="0" y="345"/>
                    <a:pt x="81" y="497"/>
                    <a:pt x="207" y="594"/>
                  </a:cubicBezTo>
                  <a:cubicBezTo>
                    <a:pt x="212" y="598"/>
                    <a:pt x="219" y="597"/>
                    <a:pt x="223" y="591"/>
                  </a:cubicBezTo>
                  <a:cubicBezTo>
                    <a:pt x="259" y="542"/>
                    <a:pt x="259" y="542"/>
                    <a:pt x="259" y="542"/>
                  </a:cubicBezTo>
                  <a:cubicBezTo>
                    <a:pt x="264" y="535"/>
                    <a:pt x="260" y="526"/>
                    <a:pt x="253" y="524"/>
                  </a:cubicBezTo>
                  <a:cubicBezTo>
                    <a:pt x="249" y="523"/>
                    <a:pt x="245" y="521"/>
                    <a:pt x="242" y="5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4731;p40">
              <a:extLst>
                <a:ext uri="{FF2B5EF4-FFF2-40B4-BE49-F238E27FC236}">
                  <a16:creationId xmlns:a16="http://schemas.microsoft.com/office/drawing/2014/main" xmlns="" id="{A175DFBA-2D15-FA4E-B950-ED0164D19774}"/>
                </a:ext>
              </a:extLst>
            </p:cNvPr>
            <p:cNvSpPr/>
            <p:nvPr/>
          </p:nvSpPr>
          <p:spPr>
            <a:xfrm>
              <a:off x="7823833" y="2682313"/>
              <a:ext cx="377215" cy="304549"/>
            </a:xfrm>
            <a:custGeom>
              <a:avLst/>
              <a:gdLst/>
              <a:ahLst/>
              <a:cxnLst/>
              <a:rect l="l" t="t" r="r" b="b"/>
              <a:pathLst>
                <a:path w="553" h="447" extrusionOk="0">
                  <a:moveTo>
                    <a:pt x="84" y="362"/>
                  </a:moveTo>
                  <a:cubicBezTo>
                    <a:pt x="87" y="352"/>
                    <a:pt x="95" y="344"/>
                    <a:pt x="105" y="340"/>
                  </a:cubicBezTo>
                  <a:cubicBezTo>
                    <a:pt x="119" y="335"/>
                    <a:pt x="137" y="335"/>
                    <a:pt x="154" y="341"/>
                  </a:cubicBezTo>
                  <a:cubicBezTo>
                    <a:pt x="172" y="346"/>
                    <a:pt x="187" y="357"/>
                    <a:pt x="195" y="370"/>
                  </a:cubicBezTo>
                  <a:cubicBezTo>
                    <a:pt x="201" y="379"/>
                    <a:pt x="202" y="390"/>
                    <a:pt x="199" y="399"/>
                  </a:cubicBezTo>
                  <a:cubicBezTo>
                    <a:pt x="198" y="403"/>
                    <a:pt x="196" y="407"/>
                    <a:pt x="193" y="410"/>
                  </a:cubicBezTo>
                  <a:cubicBezTo>
                    <a:pt x="188" y="416"/>
                    <a:pt x="191" y="425"/>
                    <a:pt x="199" y="428"/>
                  </a:cubicBezTo>
                  <a:cubicBezTo>
                    <a:pt x="250" y="445"/>
                    <a:pt x="250" y="445"/>
                    <a:pt x="250" y="445"/>
                  </a:cubicBezTo>
                  <a:cubicBezTo>
                    <a:pt x="256" y="447"/>
                    <a:pt x="263" y="444"/>
                    <a:pt x="265" y="438"/>
                  </a:cubicBezTo>
                  <a:cubicBezTo>
                    <a:pt x="298" y="352"/>
                    <a:pt x="377" y="288"/>
                    <a:pt x="472" y="277"/>
                  </a:cubicBezTo>
                  <a:cubicBezTo>
                    <a:pt x="478" y="277"/>
                    <a:pt x="482" y="272"/>
                    <a:pt x="482" y="266"/>
                  </a:cubicBezTo>
                  <a:cubicBezTo>
                    <a:pt x="482" y="165"/>
                    <a:pt x="482" y="165"/>
                    <a:pt x="482" y="165"/>
                  </a:cubicBezTo>
                  <a:cubicBezTo>
                    <a:pt x="483" y="162"/>
                    <a:pt x="486" y="159"/>
                    <a:pt x="489" y="159"/>
                  </a:cubicBezTo>
                  <a:cubicBezTo>
                    <a:pt x="496" y="158"/>
                    <a:pt x="502" y="159"/>
                    <a:pt x="507" y="165"/>
                  </a:cubicBezTo>
                  <a:cubicBezTo>
                    <a:pt x="509" y="168"/>
                    <a:pt x="511" y="172"/>
                    <a:pt x="513" y="176"/>
                  </a:cubicBezTo>
                  <a:cubicBezTo>
                    <a:pt x="520" y="186"/>
                    <a:pt x="533" y="187"/>
                    <a:pt x="541" y="178"/>
                  </a:cubicBezTo>
                  <a:cubicBezTo>
                    <a:pt x="549" y="168"/>
                    <a:pt x="553" y="154"/>
                    <a:pt x="552" y="141"/>
                  </a:cubicBezTo>
                  <a:cubicBezTo>
                    <a:pt x="553" y="128"/>
                    <a:pt x="549" y="115"/>
                    <a:pt x="541" y="105"/>
                  </a:cubicBezTo>
                  <a:cubicBezTo>
                    <a:pt x="533" y="95"/>
                    <a:pt x="520" y="96"/>
                    <a:pt x="513" y="107"/>
                  </a:cubicBezTo>
                  <a:cubicBezTo>
                    <a:pt x="511" y="111"/>
                    <a:pt x="509" y="114"/>
                    <a:pt x="507" y="118"/>
                  </a:cubicBezTo>
                  <a:cubicBezTo>
                    <a:pt x="502" y="124"/>
                    <a:pt x="496" y="124"/>
                    <a:pt x="489" y="124"/>
                  </a:cubicBezTo>
                  <a:cubicBezTo>
                    <a:pt x="486" y="124"/>
                    <a:pt x="483" y="121"/>
                    <a:pt x="482" y="118"/>
                  </a:cubicBezTo>
                  <a:cubicBezTo>
                    <a:pt x="482" y="12"/>
                    <a:pt x="482" y="12"/>
                    <a:pt x="482" y="12"/>
                  </a:cubicBezTo>
                  <a:cubicBezTo>
                    <a:pt x="482" y="5"/>
                    <a:pt x="477" y="0"/>
                    <a:pt x="470" y="0"/>
                  </a:cubicBezTo>
                  <a:cubicBezTo>
                    <a:pt x="253" y="12"/>
                    <a:pt x="71" y="155"/>
                    <a:pt x="2" y="352"/>
                  </a:cubicBezTo>
                  <a:cubicBezTo>
                    <a:pt x="0" y="358"/>
                    <a:pt x="3" y="364"/>
                    <a:pt x="9" y="366"/>
                  </a:cubicBezTo>
                  <a:cubicBezTo>
                    <a:pt x="68" y="385"/>
                    <a:pt x="68" y="385"/>
                    <a:pt x="68" y="385"/>
                  </a:cubicBezTo>
                  <a:cubicBezTo>
                    <a:pt x="75" y="388"/>
                    <a:pt x="83" y="382"/>
                    <a:pt x="82" y="374"/>
                  </a:cubicBezTo>
                  <a:cubicBezTo>
                    <a:pt x="82" y="370"/>
                    <a:pt x="83" y="366"/>
                    <a:pt x="84" y="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4732;p40">
              <a:extLst>
                <a:ext uri="{FF2B5EF4-FFF2-40B4-BE49-F238E27FC236}">
                  <a16:creationId xmlns:a16="http://schemas.microsoft.com/office/drawing/2014/main" xmlns="" id="{9DEA18EA-A4BC-ED48-9B4D-5D62AAFD15FA}"/>
                </a:ext>
              </a:extLst>
            </p:cNvPr>
            <p:cNvSpPr/>
            <p:nvPr/>
          </p:nvSpPr>
          <p:spPr>
            <a:xfrm>
              <a:off x="8277575" y="2932985"/>
              <a:ext cx="247414" cy="390661"/>
            </a:xfrm>
            <a:custGeom>
              <a:avLst/>
              <a:gdLst/>
              <a:ahLst/>
              <a:cxnLst/>
              <a:rect l="l" t="t" r="r" b="b"/>
              <a:pathLst>
                <a:path w="363" h="573" extrusionOk="0">
                  <a:moveTo>
                    <a:pt x="268" y="20"/>
                  </a:moveTo>
                  <a:cubicBezTo>
                    <a:pt x="261" y="23"/>
                    <a:pt x="258" y="32"/>
                    <a:pt x="263" y="38"/>
                  </a:cubicBezTo>
                  <a:cubicBezTo>
                    <a:pt x="266" y="42"/>
                    <a:pt x="268" y="45"/>
                    <a:pt x="269" y="49"/>
                  </a:cubicBezTo>
                  <a:cubicBezTo>
                    <a:pt x="272" y="59"/>
                    <a:pt x="270" y="70"/>
                    <a:pt x="265" y="79"/>
                  </a:cubicBezTo>
                  <a:cubicBezTo>
                    <a:pt x="256" y="92"/>
                    <a:pt x="242" y="102"/>
                    <a:pt x="224" y="107"/>
                  </a:cubicBezTo>
                  <a:cubicBezTo>
                    <a:pt x="207" y="113"/>
                    <a:pt x="189" y="114"/>
                    <a:pt x="174" y="108"/>
                  </a:cubicBezTo>
                  <a:cubicBezTo>
                    <a:pt x="165" y="104"/>
                    <a:pt x="157" y="96"/>
                    <a:pt x="154" y="86"/>
                  </a:cubicBezTo>
                  <a:cubicBezTo>
                    <a:pt x="153" y="83"/>
                    <a:pt x="152" y="79"/>
                    <a:pt x="152" y="75"/>
                  </a:cubicBezTo>
                  <a:cubicBezTo>
                    <a:pt x="152" y="67"/>
                    <a:pt x="145" y="60"/>
                    <a:pt x="137" y="63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0" y="82"/>
                    <a:pt x="76" y="88"/>
                    <a:pt x="78" y="94"/>
                  </a:cubicBezTo>
                  <a:cubicBezTo>
                    <a:pt x="84" y="115"/>
                    <a:pt x="87" y="137"/>
                    <a:pt x="87" y="160"/>
                  </a:cubicBezTo>
                  <a:cubicBezTo>
                    <a:pt x="87" y="233"/>
                    <a:pt x="55" y="299"/>
                    <a:pt x="5" y="345"/>
                  </a:cubicBezTo>
                  <a:cubicBezTo>
                    <a:pt x="0" y="349"/>
                    <a:pt x="0" y="356"/>
                    <a:pt x="3" y="361"/>
                  </a:cubicBezTo>
                  <a:cubicBezTo>
                    <a:pt x="63" y="443"/>
                    <a:pt x="63" y="443"/>
                    <a:pt x="63" y="443"/>
                  </a:cubicBezTo>
                  <a:cubicBezTo>
                    <a:pt x="63" y="446"/>
                    <a:pt x="63" y="449"/>
                    <a:pt x="61" y="452"/>
                  </a:cubicBezTo>
                  <a:cubicBezTo>
                    <a:pt x="55" y="456"/>
                    <a:pt x="50" y="459"/>
                    <a:pt x="43" y="457"/>
                  </a:cubicBezTo>
                  <a:cubicBezTo>
                    <a:pt x="39" y="456"/>
                    <a:pt x="35" y="453"/>
                    <a:pt x="32" y="452"/>
                  </a:cubicBezTo>
                  <a:cubicBezTo>
                    <a:pt x="20" y="447"/>
                    <a:pt x="8" y="454"/>
                    <a:pt x="7" y="467"/>
                  </a:cubicBezTo>
                  <a:cubicBezTo>
                    <a:pt x="6" y="479"/>
                    <a:pt x="12" y="493"/>
                    <a:pt x="20" y="503"/>
                  </a:cubicBezTo>
                  <a:cubicBezTo>
                    <a:pt x="27" y="513"/>
                    <a:pt x="38" y="523"/>
                    <a:pt x="50" y="526"/>
                  </a:cubicBezTo>
                  <a:cubicBezTo>
                    <a:pt x="62" y="529"/>
                    <a:pt x="73" y="520"/>
                    <a:pt x="72" y="507"/>
                  </a:cubicBezTo>
                  <a:cubicBezTo>
                    <a:pt x="72" y="503"/>
                    <a:pt x="71" y="499"/>
                    <a:pt x="70" y="495"/>
                  </a:cubicBezTo>
                  <a:cubicBezTo>
                    <a:pt x="70" y="487"/>
                    <a:pt x="75" y="484"/>
                    <a:pt x="81" y="480"/>
                  </a:cubicBezTo>
                  <a:cubicBezTo>
                    <a:pt x="84" y="478"/>
                    <a:pt x="88" y="479"/>
                    <a:pt x="90" y="481"/>
                  </a:cubicBezTo>
                  <a:cubicBezTo>
                    <a:pt x="153" y="566"/>
                    <a:pt x="153" y="566"/>
                    <a:pt x="153" y="566"/>
                  </a:cubicBezTo>
                  <a:cubicBezTo>
                    <a:pt x="156" y="572"/>
                    <a:pt x="164" y="573"/>
                    <a:pt x="169" y="569"/>
                  </a:cubicBezTo>
                  <a:cubicBezTo>
                    <a:pt x="287" y="472"/>
                    <a:pt x="363" y="324"/>
                    <a:pt x="363" y="160"/>
                  </a:cubicBezTo>
                  <a:cubicBezTo>
                    <a:pt x="363" y="107"/>
                    <a:pt x="355" y="57"/>
                    <a:pt x="341" y="9"/>
                  </a:cubicBezTo>
                  <a:cubicBezTo>
                    <a:pt x="339" y="3"/>
                    <a:pt x="333" y="0"/>
                    <a:pt x="327" y="1"/>
                  </a:cubicBezTo>
                  <a:lnTo>
                    <a:pt x="268" y="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4733;p40">
              <a:extLst>
                <a:ext uri="{FF2B5EF4-FFF2-40B4-BE49-F238E27FC236}">
                  <a16:creationId xmlns:a16="http://schemas.microsoft.com/office/drawing/2014/main" xmlns="" id="{BB24790D-655B-0D4E-8A40-D46EA8981FEA}"/>
                </a:ext>
              </a:extLst>
            </p:cNvPr>
            <p:cNvSpPr/>
            <p:nvPr/>
          </p:nvSpPr>
          <p:spPr>
            <a:xfrm>
              <a:off x="8166284" y="2682313"/>
              <a:ext cx="336357" cy="315595"/>
            </a:xfrm>
            <a:custGeom>
              <a:avLst/>
              <a:gdLst/>
              <a:ahLst/>
              <a:cxnLst/>
              <a:rect l="l" t="t" r="r" b="b"/>
              <a:pathLst>
                <a:path w="493" h="463" extrusionOk="0">
                  <a:moveTo>
                    <a:pt x="27" y="81"/>
                  </a:moveTo>
                  <a:cubicBezTo>
                    <a:pt x="37" y="81"/>
                    <a:pt x="47" y="86"/>
                    <a:pt x="54" y="94"/>
                  </a:cubicBezTo>
                  <a:cubicBezTo>
                    <a:pt x="64" y="106"/>
                    <a:pt x="69" y="123"/>
                    <a:pt x="69" y="141"/>
                  </a:cubicBezTo>
                  <a:cubicBezTo>
                    <a:pt x="69" y="160"/>
                    <a:pt x="64" y="177"/>
                    <a:pt x="54" y="189"/>
                  </a:cubicBezTo>
                  <a:cubicBezTo>
                    <a:pt x="47" y="197"/>
                    <a:pt x="37" y="202"/>
                    <a:pt x="27" y="202"/>
                  </a:cubicBezTo>
                  <a:cubicBezTo>
                    <a:pt x="23" y="202"/>
                    <a:pt x="19" y="201"/>
                    <a:pt x="15" y="200"/>
                  </a:cubicBezTo>
                  <a:cubicBezTo>
                    <a:pt x="8" y="197"/>
                    <a:pt x="0" y="202"/>
                    <a:pt x="0" y="210"/>
                  </a:cubicBezTo>
                  <a:cubicBezTo>
                    <a:pt x="0" y="265"/>
                    <a:pt x="0" y="265"/>
                    <a:pt x="0" y="265"/>
                  </a:cubicBezTo>
                  <a:cubicBezTo>
                    <a:pt x="0" y="271"/>
                    <a:pt x="5" y="276"/>
                    <a:pt x="11" y="276"/>
                  </a:cubicBezTo>
                  <a:cubicBezTo>
                    <a:pt x="107" y="281"/>
                    <a:pt x="189" y="340"/>
                    <a:pt x="227" y="423"/>
                  </a:cubicBezTo>
                  <a:cubicBezTo>
                    <a:pt x="230" y="429"/>
                    <a:pt x="236" y="432"/>
                    <a:pt x="241" y="430"/>
                  </a:cubicBezTo>
                  <a:cubicBezTo>
                    <a:pt x="338" y="398"/>
                    <a:pt x="338" y="398"/>
                    <a:pt x="338" y="398"/>
                  </a:cubicBezTo>
                  <a:cubicBezTo>
                    <a:pt x="341" y="399"/>
                    <a:pt x="344" y="400"/>
                    <a:pt x="346" y="403"/>
                  </a:cubicBezTo>
                  <a:cubicBezTo>
                    <a:pt x="348" y="410"/>
                    <a:pt x="350" y="416"/>
                    <a:pt x="345" y="422"/>
                  </a:cubicBezTo>
                  <a:cubicBezTo>
                    <a:pt x="343" y="425"/>
                    <a:pt x="339" y="428"/>
                    <a:pt x="337" y="431"/>
                  </a:cubicBezTo>
                  <a:cubicBezTo>
                    <a:pt x="329" y="441"/>
                    <a:pt x="332" y="454"/>
                    <a:pt x="344" y="459"/>
                  </a:cubicBezTo>
                  <a:cubicBezTo>
                    <a:pt x="355" y="463"/>
                    <a:pt x="369" y="462"/>
                    <a:pt x="382" y="458"/>
                  </a:cubicBezTo>
                  <a:cubicBezTo>
                    <a:pt x="394" y="454"/>
                    <a:pt x="406" y="447"/>
                    <a:pt x="413" y="436"/>
                  </a:cubicBezTo>
                  <a:cubicBezTo>
                    <a:pt x="420" y="426"/>
                    <a:pt x="414" y="413"/>
                    <a:pt x="402" y="410"/>
                  </a:cubicBezTo>
                  <a:cubicBezTo>
                    <a:pt x="398" y="409"/>
                    <a:pt x="394" y="408"/>
                    <a:pt x="390" y="407"/>
                  </a:cubicBezTo>
                  <a:cubicBezTo>
                    <a:pt x="383" y="405"/>
                    <a:pt x="380" y="399"/>
                    <a:pt x="379" y="393"/>
                  </a:cubicBezTo>
                  <a:cubicBezTo>
                    <a:pt x="378" y="389"/>
                    <a:pt x="380" y="386"/>
                    <a:pt x="382" y="384"/>
                  </a:cubicBezTo>
                  <a:cubicBezTo>
                    <a:pt x="483" y="351"/>
                    <a:pt x="483" y="351"/>
                    <a:pt x="483" y="351"/>
                  </a:cubicBezTo>
                  <a:cubicBezTo>
                    <a:pt x="489" y="349"/>
                    <a:pt x="493" y="342"/>
                    <a:pt x="490" y="336"/>
                  </a:cubicBezTo>
                  <a:cubicBezTo>
                    <a:pt x="415" y="143"/>
                    <a:pt x="230" y="5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80"/>
                    <a:pt x="8" y="86"/>
                    <a:pt x="15" y="83"/>
                  </a:cubicBezTo>
                  <a:cubicBezTo>
                    <a:pt x="19" y="82"/>
                    <a:pt x="23" y="81"/>
                    <a:pt x="27" y="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4734;p40">
              <a:extLst>
                <a:ext uri="{FF2B5EF4-FFF2-40B4-BE49-F238E27FC236}">
                  <a16:creationId xmlns:a16="http://schemas.microsoft.com/office/drawing/2014/main" xmlns="" id="{B4035590-E43D-1746-9865-B37DEE9285AC}"/>
                </a:ext>
              </a:extLst>
            </p:cNvPr>
            <p:cNvSpPr/>
            <p:nvPr/>
          </p:nvSpPr>
          <p:spPr>
            <a:xfrm>
              <a:off x="7965147" y="3183207"/>
              <a:ext cx="408594" cy="218887"/>
            </a:xfrm>
            <a:custGeom>
              <a:avLst/>
              <a:gdLst/>
              <a:ahLst/>
              <a:cxnLst/>
              <a:rect l="l" t="t" r="r" b="b"/>
              <a:pathLst>
                <a:path w="599" h="321" extrusionOk="0">
                  <a:moveTo>
                    <a:pt x="532" y="171"/>
                  </a:moveTo>
                  <a:cubicBezTo>
                    <a:pt x="524" y="177"/>
                    <a:pt x="513" y="179"/>
                    <a:pt x="503" y="176"/>
                  </a:cubicBezTo>
                  <a:cubicBezTo>
                    <a:pt x="488" y="172"/>
                    <a:pt x="474" y="162"/>
                    <a:pt x="463" y="147"/>
                  </a:cubicBezTo>
                  <a:cubicBezTo>
                    <a:pt x="452" y="132"/>
                    <a:pt x="446" y="115"/>
                    <a:pt x="447" y="99"/>
                  </a:cubicBezTo>
                  <a:cubicBezTo>
                    <a:pt x="448" y="89"/>
                    <a:pt x="453" y="79"/>
                    <a:pt x="461" y="73"/>
                  </a:cubicBezTo>
                  <a:cubicBezTo>
                    <a:pt x="464" y="71"/>
                    <a:pt x="468" y="69"/>
                    <a:pt x="472" y="68"/>
                  </a:cubicBezTo>
                  <a:cubicBezTo>
                    <a:pt x="479" y="66"/>
                    <a:pt x="483" y="57"/>
                    <a:pt x="478" y="50"/>
                  </a:cubicBezTo>
                  <a:cubicBezTo>
                    <a:pt x="446" y="6"/>
                    <a:pt x="446" y="6"/>
                    <a:pt x="446" y="6"/>
                  </a:cubicBezTo>
                  <a:cubicBezTo>
                    <a:pt x="442" y="1"/>
                    <a:pt x="436" y="0"/>
                    <a:pt x="431" y="3"/>
                  </a:cubicBezTo>
                  <a:cubicBezTo>
                    <a:pt x="391" y="29"/>
                    <a:pt x="344" y="44"/>
                    <a:pt x="293" y="44"/>
                  </a:cubicBezTo>
                  <a:cubicBezTo>
                    <a:pt x="248" y="44"/>
                    <a:pt x="205" y="32"/>
                    <a:pt x="168" y="11"/>
                  </a:cubicBezTo>
                  <a:cubicBezTo>
                    <a:pt x="163" y="8"/>
                    <a:pt x="157" y="10"/>
                    <a:pt x="154" y="15"/>
                  </a:cubicBezTo>
                  <a:cubicBezTo>
                    <a:pt x="94" y="97"/>
                    <a:pt x="94" y="97"/>
                    <a:pt x="94" y="97"/>
                  </a:cubicBezTo>
                  <a:cubicBezTo>
                    <a:pt x="91" y="98"/>
                    <a:pt x="88" y="99"/>
                    <a:pt x="85" y="97"/>
                  </a:cubicBezTo>
                  <a:cubicBezTo>
                    <a:pt x="79" y="93"/>
                    <a:pt x="74" y="90"/>
                    <a:pt x="74" y="82"/>
                  </a:cubicBezTo>
                  <a:cubicBezTo>
                    <a:pt x="74" y="78"/>
                    <a:pt x="75" y="74"/>
                    <a:pt x="76" y="70"/>
                  </a:cubicBezTo>
                  <a:cubicBezTo>
                    <a:pt x="77" y="57"/>
                    <a:pt x="66" y="48"/>
                    <a:pt x="54" y="51"/>
                  </a:cubicBezTo>
                  <a:cubicBezTo>
                    <a:pt x="42" y="54"/>
                    <a:pt x="31" y="64"/>
                    <a:pt x="24" y="74"/>
                  </a:cubicBezTo>
                  <a:cubicBezTo>
                    <a:pt x="16" y="85"/>
                    <a:pt x="10" y="98"/>
                    <a:pt x="11" y="110"/>
                  </a:cubicBezTo>
                  <a:cubicBezTo>
                    <a:pt x="12" y="123"/>
                    <a:pt x="24" y="130"/>
                    <a:pt x="35" y="125"/>
                  </a:cubicBezTo>
                  <a:cubicBezTo>
                    <a:pt x="39" y="124"/>
                    <a:pt x="43" y="121"/>
                    <a:pt x="47" y="120"/>
                  </a:cubicBezTo>
                  <a:cubicBezTo>
                    <a:pt x="54" y="118"/>
                    <a:pt x="59" y="121"/>
                    <a:pt x="64" y="125"/>
                  </a:cubicBezTo>
                  <a:cubicBezTo>
                    <a:pt x="67" y="128"/>
                    <a:pt x="67" y="131"/>
                    <a:pt x="67" y="135"/>
                  </a:cubicBezTo>
                  <a:cubicBezTo>
                    <a:pt x="4" y="220"/>
                    <a:pt x="4" y="220"/>
                    <a:pt x="4" y="220"/>
                  </a:cubicBezTo>
                  <a:cubicBezTo>
                    <a:pt x="0" y="226"/>
                    <a:pt x="2" y="233"/>
                    <a:pt x="7" y="237"/>
                  </a:cubicBezTo>
                  <a:cubicBezTo>
                    <a:pt x="90" y="290"/>
                    <a:pt x="188" y="321"/>
                    <a:pt x="293" y="321"/>
                  </a:cubicBezTo>
                  <a:cubicBezTo>
                    <a:pt x="404" y="321"/>
                    <a:pt x="507" y="286"/>
                    <a:pt x="593" y="227"/>
                  </a:cubicBezTo>
                  <a:cubicBezTo>
                    <a:pt x="598" y="224"/>
                    <a:pt x="599" y="216"/>
                    <a:pt x="595" y="211"/>
                  </a:cubicBezTo>
                  <a:cubicBezTo>
                    <a:pt x="559" y="162"/>
                    <a:pt x="559" y="162"/>
                    <a:pt x="559" y="162"/>
                  </a:cubicBezTo>
                  <a:cubicBezTo>
                    <a:pt x="555" y="155"/>
                    <a:pt x="545" y="156"/>
                    <a:pt x="541" y="162"/>
                  </a:cubicBezTo>
                  <a:cubicBezTo>
                    <a:pt x="538" y="166"/>
                    <a:pt x="535" y="169"/>
                    <a:pt x="532" y="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5" name="Google Shape;4735;p40">
            <a:extLst>
              <a:ext uri="{FF2B5EF4-FFF2-40B4-BE49-F238E27FC236}">
                <a16:creationId xmlns:a16="http://schemas.microsoft.com/office/drawing/2014/main" xmlns="" id="{535ADFFF-72E6-6544-9219-E534CA429F12}"/>
              </a:ext>
            </a:extLst>
          </p:cNvPr>
          <p:cNvGrpSpPr/>
          <p:nvPr/>
        </p:nvGrpSpPr>
        <p:grpSpPr>
          <a:xfrm>
            <a:off x="7411285" y="2978356"/>
            <a:ext cx="446293" cy="446006"/>
            <a:chOff x="8841135" y="2681940"/>
            <a:chExt cx="720990" cy="720527"/>
          </a:xfrm>
        </p:grpSpPr>
        <p:sp>
          <p:nvSpPr>
            <p:cNvPr id="586" name="Google Shape;4736;p40">
              <a:extLst>
                <a:ext uri="{FF2B5EF4-FFF2-40B4-BE49-F238E27FC236}">
                  <a16:creationId xmlns:a16="http://schemas.microsoft.com/office/drawing/2014/main" xmlns="" id="{D99785A7-A289-1243-8C98-99E87961A5B1}"/>
                </a:ext>
              </a:extLst>
            </p:cNvPr>
            <p:cNvSpPr/>
            <p:nvPr/>
          </p:nvSpPr>
          <p:spPr>
            <a:xfrm>
              <a:off x="8841135" y="2874744"/>
              <a:ext cx="210627" cy="348807"/>
            </a:xfrm>
            <a:custGeom>
              <a:avLst/>
              <a:gdLst/>
              <a:ahLst/>
              <a:cxnLst/>
              <a:rect l="l" t="t" r="r" b="b"/>
              <a:pathLst>
                <a:path w="312" h="516" extrusionOk="0">
                  <a:moveTo>
                    <a:pt x="131" y="453"/>
                  </a:moveTo>
                  <a:cubicBezTo>
                    <a:pt x="126" y="444"/>
                    <a:pt x="125" y="433"/>
                    <a:pt x="128" y="423"/>
                  </a:cubicBezTo>
                  <a:cubicBezTo>
                    <a:pt x="134" y="408"/>
                    <a:pt x="146" y="395"/>
                    <a:pt x="162" y="385"/>
                  </a:cubicBezTo>
                  <a:cubicBezTo>
                    <a:pt x="178" y="375"/>
                    <a:pt x="195" y="371"/>
                    <a:pt x="211" y="374"/>
                  </a:cubicBezTo>
                  <a:cubicBezTo>
                    <a:pt x="222" y="375"/>
                    <a:pt x="231" y="382"/>
                    <a:pt x="236" y="390"/>
                  </a:cubicBezTo>
                  <a:cubicBezTo>
                    <a:pt x="238" y="394"/>
                    <a:pt x="240" y="399"/>
                    <a:pt x="240" y="403"/>
                  </a:cubicBezTo>
                  <a:cubicBezTo>
                    <a:pt x="241" y="410"/>
                    <a:pt x="249" y="415"/>
                    <a:pt x="256" y="411"/>
                  </a:cubicBezTo>
                  <a:cubicBezTo>
                    <a:pt x="306" y="381"/>
                    <a:pt x="306" y="381"/>
                    <a:pt x="306" y="381"/>
                  </a:cubicBezTo>
                  <a:cubicBezTo>
                    <a:pt x="311" y="378"/>
                    <a:pt x="312" y="372"/>
                    <a:pt x="310" y="367"/>
                  </a:cubicBezTo>
                  <a:cubicBezTo>
                    <a:pt x="291" y="333"/>
                    <a:pt x="280" y="293"/>
                    <a:pt x="280" y="251"/>
                  </a:cubicBezTo>
                  <a:cubicBezTo>
                    <a:pt x="279" y="214"/>
                    <a:pt x="287" y="179"/>
                    <a:pt x="300" y="148"/>
                  </a:cubicBezTo>
                  <a:cubicBezTo>
                    <a:pt x="302" y="143"/>
                    <a:pt x="301" y="137"/>
                    <a:pt x="296" y="135"/>
                  </a:cubicBezTo>
                  <a:cubicBezTo>
                    <a:pt x="208" y="85"/>
                    <a:pt x="208" y="85"/>
                    <a:pt x="208" y="85"/>
                  </a:cubicBezTo>
                  <a:cubicBezTo>
                    <a:pt x="206" y="84"/>
                    <a:pt x="204" y="82"/>
                    <a:pt x="204" y="80"/>
                  </a:cubicBezTo>
                  <a:cubicBezTo>
                    <a:pt x="203" y="78"/>
                    <a:pt x="203" y="76"/>
                    <a:pt x="204" y="75"/>
                  </a:cubicBezTo>
                  <a:cubicBezTo>
                    <a:pt x="207" y="69"/>
                    <a:pt x="210" y="63"/>
                    <a:pt x="218" y="62"/>
                  </a:cubicBezTo>
                  <a:cubicBezTo>
                    <a:pt x="222" y="62"/>
                    <a:pt x="226" y="62"/>
                    <a:pt x="230" y="62"/>
                  </a:cubicBezTo>
                  <a:cubicBezTo>
                    <a:pt x="243" y="62"/>
                    <a:pt x="251" y="50"/>
                    <a:pt x="246" y="38"/>
                  </a:cubicBezTo>
                  <a:cubicBezTo>
                    <a:pt x="242" y="26"/>
                    <a:pt x="231" y="17"/>
                    <a:pt x="220" y="11"/>
                  </a:cubicBezTo>
                  <a:cubicBezTo>
                    <a:pt x="209" y="4"/>
                    <a:pt x="195" y="0"/>
                    <a:pt x="182" y="2"/>
                  </a:cubicBezTo>
                  <a:cubicBezTo>
                    <a:pt x="170" y="4"/>
                    <a:pt x="164" y="17"/>
                    <a:pt x="170" y="28"/>
                  </a:cubicBezTo>
                  <a:cubicBezTo>
                    <a:pt x="172" y="32"/>
                    <a:pt x="175" y="35"/>
                    <a:pt x="177" y="39"/>
                  </a:cubicBezTo>
                  <a:cubicBezTo>
                    <a:pt x="180" y="46"/>
                    <a:pt x="177" y="52"/>
                    <a:pt x="173" y="57"/>
                  </a:cubicBezTo>
                  <a:cubicBezTo>
                    <a:pt x="172" y="59"/>
                    <a:pt x="171" y="60"/>
                    <a:pt x="169" y="60"/>
                  </a:cubicBezTo>
                  <a:cubicBezTo>
                    <a:pt x="167" y="61"/>
                    <a:pt x="164" y="61"/>
                    <a:pt x="162" y="59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65" y="5"/>
                    <a:pt x="58" y="7"/>
                    <a:pt x="56" y="12"/>
                  </a:cubicBezTo>
                  <a:cubicBezTo>
                    <a:pt x="20" y="85"/>
                    <a:pt x="0" y="167"/>
                    <a:pt x="1" y="254"/>
                  </a:cubicBezTo>
                  <a:cubicBezTo>
                    <a:pt x="2" y="347"/>
                    <a:pt x="26" y="434"/>
                    <a:pt x="69" y="509"/>
                  </a:cubicBezTo>
                  <a:cubicBezTo>
                    <a:pt x="72" y="514"/>
                    <a:pt x="78" y="516"/>
                    <a:pt x="83" y="513"/>
                  </a:cubicBezTo>
                  <a:cubicBezTo>
                    <a:pt x="139" y="480"/>
                    <a:pt x="139" y="480"/>
                    <a:pt x="139" y="480"/>
                  </a:cubicBezTo>
                  <a:cubicBezTo>
                    <a:pt x="146" y="476"/>
                    <a:pt x="146" y="467"/>
                    <a:pt x="140" y="463"/>
                  </a:cubicBezTo>
                  <a:cubicBezTo>
                    <a:pt x="136" y="460"/>
                    <a:pt x="133" y="457"/>
                    <a:pt x="131" y="4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4737;p40">
              <a:extLst>
                <a:ext uri="{FF2B5EF4-FFF2-40B4-BE49-F238E27FC236}">
                  <a16:creationId xmlns:a16="http://schemas.microsoft.com/office/drawing/2014/main" xmlns="" id="{79CBC886-3378-B94B-94C0-A8F8957EEBE5}"/>
                </a:ext>
              </a:extLst>
            </p:cNvPr>
            <p:cNvSpPr/>
            <p:nvPr/>
          </p:nvSpPr>
          <p:spPr>
            <a:xfrm>
              <a:off x="8899694" y="3138374"/>
              <a:ext cx="304599" cy="264093"/>
            </a:xfrm>
            <a:custGeom>
              <a:avLst/>
              <a:gdLst/>
              <a:ahLst/>
              <a:cxnLst/>
              <a:rect l="l" t="t" r="r" b="b"/>
              <a:pathLst>
                <a:path w="451" h="391" extrusionOk="0">
                  <a:moveTo>
                    <a:pt x="423" y="309"/>
                  </a:moveTo>
                  <a:cubicBezTo>
                    <a:pt x="413" y="309"/>
                    <a:pt x="403" y="305"/>
                    <a:pt x="396" y="297"/>
                  </a:cubicBezTo>
                  <a:cubicBezTo>
                    <a:pt x="385" y="285"/>
                    <a:pt x="380" y="268"/>
                    <a:pt x="380" y="249"/>
                  </a:cubicBezTo>
                  <a:cubicBezTo>
                    <a:pt x="379" y="230"/>
                    <a:pt x="385" y="213"/>
                    <a:pt x="394" y="201"/>
                  </a:cubicBezTo>
                  <a:cubicBezTo>
                    <a:pt x="401" y="192"/>
                    <a:pt x="411" y="187"/>
                    <a:pt x="421" y="187"/>
                  </a:cubicBezTo>
                  <a:cubicBezTo>
                    <a:pt x="426" y="187"/>
                    <a:pt x="431" y="188"/>
                    <a:pt x="435" y="190"/>
                  </a:cubicBezTo>
                  <a:cubicBezTo>
                    <a:pt x="442" y="193"/>
                    <a:pt x="449" y="188"/>
                    <a:pt x="449" y="180"/>
                  </a:cubicBezTo>
                  <a:cubicBezTo>
                    <a:pt x="448" y="122"/>
                    <a:pt x="448" y="122"/>
                    <a:pt x="448" y="122"/>
                  </a:cubicBezTo>
                  <a:cubicBezTo>
                    <a:pt x="448" y="117"/>
                    <a:pt x="444" y="112"/>
                    <a:pt x="438" y="112"/>
                  </a:cubicBezTo>
                  <a:cubicBezTo>
                    <a:pt x="359" y="109"/>
                    <a:pt x="288" y="70"/>
                    <a:pt x="243" y="10"/>
                  </a:cubicBezTo>
                  <a:cubicBezTo>
                    <a:pt x="240" y="6"/>
                    <a:pt x="234" y="5"/>
                    <a:pt x="230" y="7"/>
                  </a:cubicBezTo>
                  <a:cubicBezTo>
                    <a:pt x="143" y="59"/>
                    <a:pt x="143" y="59"/>
                    <a:pt x="143" y="59"/>
                  </a:cubicBezTo>
                  <a:cubicBezTo>
                    <a:pt x="141" y="60"/>
                    <a:pt x="139" y="61"/>
                    <a:pt x="136" y="60"/>
                  </a:cubicBezTo>
                  <a:cubicBezTo>
                    <a:pt x="134" y="59"/>
                    <a:pt x="133" y="59"/>
                    <a:pt x="132" y="57"/>
                  </a:cubicBezTo>
                  <a:cubicBezTo>
                    <a:pt x="128" y="51"/>
                    <a:pt x="125" y="46"/>
                    <a:pt x="128" y="39"/>
                  </a:cubicBezTo>
                  <a:cubicBezTo>
                    <a:pt x="130" y="35"/>
                    <a:pt x="133" y="32"/>
                    <a:pt x="135" y="28"/>
                  </a:cubicBezTo>
                  <a:cubicBezTo>
                    <a:pt x="140" y="17"/>
                    <a:pt x="134" y="4"/>
                    <a:pt x="122" y="2"/>
                  </a:cubicBezTo>
                  <a:cubicBezTo>
                    <a:pt x="109" y="0"/>
                    <a:pt x="95" y="4"/>
                    <a:pt x="84" y="11"/>
                  </a:cubicBezTo>
                  <a:cubicBezTo>
                    <a:pt x="73" y="18"/>
                    <a:pt x="63" y="27"/>
                    <a:pt x="58" y="39"/>
                  </a:cubicBezTo>
                  <a:cubicBezTo>
                    <a:pt x="54" y="52"/>
                    <a:pt x="62" y="63"/>
                    <a:pt x="75" y="63"/>
                  </a:cubicBezTo>
                  <a:cubicBezTo>
                    <a:pt x="79" y="63"/>
                    <a:pt x="83" y="63"/>
                    <a:pt x="88" y="63"/>
                  </a:cubicBezTo>
                  <a:cubicBezTo>
                    <a:pt x="95" y="64"/>
                    <a:pt x="98" y="69"/>
                    <a:pt x="102" y="75"/>
                  </a:cubicBezTo>
                  <a:cubicBezTo>
                    <a:pt x="103" y="77"/>
                    <a:pt x="103" y="78"/>
                    <a:pt x="102" y="80"/>
                  </a:cubicBezTo>
                  <a:cubicBezTo>
                    <a:pt x="102" y="82"/>
                    <a:pt x="100" y="84"/>
                    <a:pt x="98" y="86"/>
                  </a:cubicBezTo>
                  <a:cubicBezTo>
                    <a:pt x="7" y="140"/>
                    <a:pt x="7" y="140"/>
                    <a:pt x="7" y="140"/>
                  </a:cubicBezTo>
                  <a:cubicBezTo>
                    <a:pt x="2" y="143"/>
                    <a:pt x="0" y="149"/>
                    <a:pt x="4" y="154"/>
                  </a:cubicBezTo>
                  <a:cubicBezTo>
                    <a:pt x="98" y="296"/>
                    <a:pt x="259" y="389"/>
                    <a:pt x="441" y="391"/>
                  </a:cubicBezTo>
                  <a:cubicBezTo>
                    <a:pt x="447" y="391"/>
                    <a:pt x="451" y="387"/>
                    <a:pt x="451" y="381"/>
                  </a:cubicBezTo>
                  <a:cubicBezTo>
                    <a:pt x="450" y="316"/>
                    <a:pt x="450" y="316"/>
                    <a:pt x="450" y="316"/>
                  </a:cubicBezTo>
                  <a:cubicBezTo>
                    <a:pt x="450" y="308"/>
                    <a:pt x="443" y="304"/>
                    <a:pt x="436" y="307"/>
                  </a:cubicBezTo>
                  <a:cubicBezTo>
                    <a:pt x="432" y="308"/>
                    <a:pt x="427" y="309"/>
                    <a:pt x="423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4738;p40">
              <a:extLst>
                <a:ext uri="{FF2B5EF4-FFF2-40B4-BE49-F238E27FC236}">
                  <a16:creationId xmlns:a16="http://schemas.microsoft.com/office/drawing/2014/main" xmlns="" id="{40B78B56-D57D-5F4B-9E7E-60C3A2BF28D7}"/>
                </a:ext>
              </a:extLst>
            </p:cNvPr>
            <p:cNvSpPr/>
            <p:nvPr/>
          </p:nvSpPr>
          <p:spPr>
            <a:xfrm>
              <a:off x="8889742" y="2681940"/>
              <a:ext cx="344871" cy="273814"/>
            </a:xfrm>
            <a:custGeom>
              <a:avLst/>
              <a:gdLst/>
              <a:ahLst/>
              <a:cxnLst/>
              <a:rect l="l" t="t" r="r" b="b"/>
              <a:pathLst>
                <a:path w="511" h="405" extrusionOk="0">
                  <a:moveTo>
                    <a:pt x="83" y="286"/>
                  </a:moveTo>
                  <a:cubicBezTo>
                    <a:pt x="88" y="277"/>
                    <a:pt x="97" y="271"/>
                    <a:pt x="108" y="269"/>
                  </a:cubicBezTo>
                  <a:cubicBezTo>
                    <a:pt x="123" y="266"/>
                    <a:pt x="141" y="270"/>
                    <a:pt x="157" y="279"/>
                  </a:cubicBezTo>
                  <a:cubicBezTo>
                    <a:pt x="174" y="288"/>
                    <a:pt x="186" y="301"/>
                    <a:pt x="191" y="316"/>
                  </a:cubicBezTo>
                  <a:cubicBezTo>
                    <a:pt x="195" y="326"/>
                    <a:pt x="195" y="337"/>
                    <a:pt x="189" y="346"/>
                  </a:cubicBezTo>
                  <a:cubicBezTo>
                    <a:pt x="187" y="350"/>
                    <a:pt x="184" y="354"/>
                    <a:pt x="181" y="356"/>
                  </a:cubicBezTo>
                  <a:cubicBezTo>
                    <a:pt x="175" y="361"/>
                    <a:pt x="175" y="370"/>
                    <a:pt x="182" y="373"/>
                  </a:cubicBezTo>
                  <a:cubicBezTo>
                    <a:pt x="233" y="402"/>
                    <a:pt x="233" y="402"/>
                    <a:pt x="233" y="402"/>
                  </a:cubicBezTo>
                  <a:cubicBezTo>
                    <a:pt x="237" y="405"/>
                    <a:pt x="243" y="403"/>
                    <a:pt x="246" y="398"/>
                  </a:cubicBezTo>
                  <a:cubicBezTo>
                    <a:pt x="286" y="335"/>
                    <a:pt x="353" y="290"/>
                    <a:pt x="432" y="280"/>
                  </a:cubicBezTo>
                  <a:cubicBezTo>
                    <a:pt x="437" y="280"/>
                    <a:pt x="441" y="275"/>
                    <a:pt x="441" y="270"/>
                  </a:cubicBezTo>
                  <a:cubicBezTo>
                    <a:pt x="440" y="170"/>
                    <a:pt x="440" y="170"/>
                    <a:pt x="440" y="170"/>
                  </a:cubicBezTo>
                  <a:cubicBezTo>
                    <a:pt x="440" y="167"/>
                    <a:pt x="441" y="164"/>
                    <a:pt x="442" y="163"/>
                  </a:cubicBezTo>
                  <a:cubicBezTo>
                    <a:pt x="444" y="161"/>
                    <a:pt x="445" y="161"/>
                    <a:pt x="447" y="160"/>
                  </a:cubicBezTo>
                  <a:cubicBezTo>
                    <a:pt x="454" y="160"/>
                    <a:pt x="460" y="160"/>
                    <a:pt x="465" y="166"/>
                  </a:cubicBezTo>
                  <a:cubicBezTo>
                    <a:pt x="467" y="170"/>
                    <a:pt x="469" y="174"/>
                    <a:pt x="471" y="177"/>
                  </a:cubicBezTo>
                  <a:cubicBezTo>
                    <a:pt x="478" y="188"/>
                    <a:pt x="492" y="189"/>
                    <a:pt x="500" y="179"/>
                  </a:cubicBezTo>
                  <a:cubicBezTo>
                    <a:pt x="508" y="169"/>
                    <a:pt x="511" y="155"/>
                    <a:pt x="510" y="142"/>
                  </a:cubicBezTo>
                  <a:cubicBezTo>
                    <a:pt x="511" y="129"/>
                    <a:pt x="507" y="115"/>
                    <a:pt x="499" y="106"/>
                  </a:cubicBezTo>
                  <a:cubicBezTo>
                    <a:pt x="491" y="96"/>
                    <a:pt x="477" y="97"/>
                    <a:pt x="470" y="108"/>
                  </a:cubicBezTo>
                  <a:cubicBezTo>
                    <a:pt x="468" y="112"/>
                    <a:pt x="466" y="116"/>
                    <a:pt x="464" y="119"/>
                  </a:cubicBezTo>
                  <a:cubicBezTo>
                    <a:pt x="460" y="125"/>
                    <a:pt x="453" y="125"/>
                    <a:pt x="447" y="125"/>
                  </a:cubicBezTo>
                  <a:cubicBezTo>
                    <a:pt x="445" y="125"/>
                    <a:pt x="443" y="124"/>
                    <a:pt x="442" y="123"/>
                  </a:cubicBezTo>
                  <a:cubicBezTo>
                    <a:pt x="440" y="121"/>
                    <a:pt x="439" y="119"/>
                    <a:pt x="439" y="116"/>
                  </a:cubicBezTo>
                  <a:cubicBezTo>
                    <a:pt x="438" y="11"/>
                    <a:pt x="438" y="11"/>
                    <a:pt x="438" y="11"/>
                  </a:cubicBezTo>
                  <a:cubicBezTo>
                    <a:pt x="438" y="5"/>
                    <a:pt x="433" y="0"/>
                    <a:pt x="427" y="1"/>
                  </a:cubicBezTo>
                  <a:cubicBezTo>
                    <a:pt x="246" y="12"/>
                    <a:pt x="91" y="114"/>
                    <a:pt x="3" y="261"/>
                  </a:cubicBezTo>
                  <a:cubicBezTo>
                    <a:pt x="0" y="266"/>
                    <a:pt x="2" y="272"/>
                    <a:pt x="7" y="275"/>
                  </a:cubicBezTo>
                  <a:cubicBezTo>
                    <a:pt x="64" y="307"/>
                    <a:pt x="64" y="307"/>
                    <a:pt x="64" y="307"/>
                  </a:cubicBezTo>
                  <a:cubicBezTo>
                    <a:pt x="70" y="311"/>
                    <a:pt x="78" y="306"/>
                    <a:pt x="79" y="299"/>
                  </a:cubicBezTo>
                  <a:cubicBezTo>
                    <a:pt x="79" y="295"/>
                    <a:pt x="81" y="290"/>
                    <a:pt x="83" y="2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4739;p40">
              <a:extLst>
                <a:ext uri="{FF2B5EF4-FFF2-40B4-BE49-F238E27FC236}">
                  <a16:creationId xmlns:a16="http://schemas.microsoft.com/office/drawing/2014/main" xmlns="" id="{DF485F42-A63B-9449-9A1E-EB4DD3824A0C}"/>
                </a:ext>
              </a:extLst>
            </p:cNvPr>
            <p:cNvSpPr/>
            <p:nvPr/>
          </p:nvSpPr>
          <p:spPr>
            <a:xfrm>
              <a:off x="9198969" y="2681940"/>
              <a:ext cx="304599" cy="264325"/>
            </a:xfrm>
            <a:custGeom>
              <a:avLst/>
              <a:gdLst/>
              <a:ahLst/>
              <a:cxnLst/>
              <a:rect l="l" t="t" r="r" b="b"/>
              <a:pathLst>
                <a:path w="451" h="391" extrusionOk="0">
                  <a:moveTo>
                    <a:pt x="28" y="81"/>
                  </a:moveTo>
                  <a:cubicBezTo>
                    <a:pt x="38" y="81"/>
                    <a:pt x="48" y="86"/>
                    <a:pt x="55" y="94"/>
                  </a:cubicBezTo>
                  <a:cubicBezTo>
                    <a:pt x="66" y="106"/>
                    <a:pt x="71" y="123"/>
                    <a:pt x="71" y="142"/>
                  </a:cubicBezTo>
                  <a:cubicBezTo>
                    <a:pt x="72" y="161"/>
                    <a:pt x="66" y="178"/>
                    <a:pt x="57" y="190"/>
                  </a:cubicBezTo>
                  <a:cubicBezTo>
                    <a:pt x="50" y="198"/>
                    <a:pt x="40" y="203"/>
                    <a:pt x="30" y="203"/>
                  </a:cubicBezTo>
                  <a:cubicBezTo>
                    <a:pt x="25" y="204"/>
                    <a:pt x="20" y="203"/>
                    <a:pt x="16" y="201"/>
                  </a:cubicBezTo>
                  <a:cubicBezTo>
                    <a:pt x="9" y="198"/>
                    <a:pt x="2" y="203"/>
                    <a:pt x="2" y="210"/>
                  </a:cubicBezTo>
                  <a:cubicBezTo>
                    <a:pt x="3" y="269"/>
                    <a:pt x="3" y="269"/>
                    <a:pt x="3" y="269"/>
                  </a:cubicBezTo>
                  <a:cubicBezTo>
                    <a:pt x="3" y="274"/>
                    <a:pt x="7" y="279"/>
                    <a:pt x="13" y="279"/>
                  </a:cubicBezTo>
                  <a:cubicBezTo>
                    <a:pt x="92" y="281"/>
                    <a:pt x="163" y="321"/>
                    <a:pt x="208" y="381"/>
                  </a:cubicBezTo>
                  <a:cubicBezTo>
                    <a:pt x="211" y="385"/>
                    <a:pt x="217" y="386"/>
                    <a:pt x="221" y="383"/>
                  </a:cubicBezTo>
                  <a:cubicBezTo>
                    <a:pt x="308" y="332"/>
                    <a:pt x="308" y="332"/>
                    <a:pt x="308" y="332"/>
                  </a:cubicBezTo>
                  <a:cubicBezTo>
                    <a:pt x="310" y="331"/>
                    <a:pt x="312" y="330"/>
                    <a:pt x="315" y="331"/>
                  </a:cubicBezTo>
                  <a:cubicBezTo>
                    <a:pt x="316" y="331"/>
                    <a:pt x="318" y="332"/>
                    <a:pt x="319" y="334"/>
                  </a:cubicBezTo>
                  <a:cubicBezTo>
                    <a:pt x="323" y="339"/>
                    <a:pt x="326" y="345"/>
                    <a:pt x="323" y="352"/>
                  </a:cubicBezTo>
                  <a:cubicBezTo>
                    <a:pt x="321" y="356"/>
                    <a:pt x="318" y="359"/>
                    <a:pt x="316" y="363"/>
                  </a:cubicBezTo>
                  <a:cubicBezTo>
                    <a:pt x="311" y="374"/>
                    <a:pt x="317" y="387"/>
                    <a:pt x="329" y="389"/>
                  </a:cubicBezTo>
                  <a:cubicBezTo>
                    <a:pt x="342" y="391"/>
                    <a:pt x="356" y="386"/>
                    <a:pt x="367" y="379"/>
                  </a:cubicBezTo>
                  <a:cubicBezTo>
                    <a:pt x="378" y="373"/>
                    <a:pt x="388" y="363"/>
                    <a:pt x="393" y="351"/>
                  </a:cubicBezTo>
                  <a:cubicBezTo>
                    <a:pt x="397" y="339"/>
                    <a:pt x="389" y="328"/>
                    <a:pt x="376" y="328"/>
                  </a:cubicBezTo>
                  <a:cubicBezTo>
                    <a:pt x="372" y="327"/>
                    <a:pt x="368" y="328"/>
                    <a:pt x="363" y="328"/>
                  </a:cubicBezTo>
                  <a:cubicBezTo>
                    <a:pt x="356" y="327"/>
                    <a:pt x="353" y="322"/>
                    <a:pt x="349" y="316"/>
                  </a:cubicBezTo>
                  <a:cubicBezTo>
                    <a:pt x="348" y="314"/>
                    <a:pt x="348" y="312"/>
                    <a:pt x="349" y="311"/>
                  </a:cubicBezTo>
                  <a:cubicBezTo>
                    <a:pt x="349" y="308"/>
                    <a:pt x="351" y="306"/>
                    <a:pt x="353" y="305"/>
                  </a:cubicBezTo>
                  <a:cubicBezTo>
                    <a:pt x="444" y="251"/>
                    <a:pt x="444" y="251"/>
                    <a:pt x="444" y="251"/>
                  </a:cubicBezTo>
                  <a:cubicBezTo>
                    <a:pt x="449" y="248"/>
                    <a:pt x="451" y="241"/>
                    <a:pt x="447" y="237"/>
                  </a:cubicBezTo>
                  <a:cubicBezTo>
                    <a:pt x="353" y="95"/>
                    <a:pt x="192" y="2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83"/>
                    <a:pt x="8" y="87"/>
                    <a:pt x="15" y="84"/>
                  </a:cubicBezTo>
                  <a:cubicBezTo>
                    <a:pt x="19" y="82"/>
                    <a:pt x="24" y="81"/>
                    <a:pt x="28" y="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4740;p40">
              <a:extLst>
                <a:ext uri="{FF2B5EF4-FFF2-40B4-BE49-F238E27FC236}">
                  <a16:creationId xmlns:a16="http://schemas.microsoft.com/office/drawing/2014/main" xmlns="" id="{3F51248D-28BE-924C-A692-9A4347E1D69B}"/>
                </a:ext>
              </a:extLst>
            </p:cNvPr>
            <p:cNvSpPr/>
            <p:nvPr/>
          </p:nvSpPr>
          <p:spPr>
            <a:xfrm>
              <a:off x="9351499" y="2861088"/>
              <a:ext cx="210627" cy="348807"/>
            </a:xfrm>
            <a:custGeom>
              <a:avLst/>
              <a:gdLst/>
              <a:ahLst/>
              <a:cxnLst/>
              <a:rect l="l" t="t" r="r" b="b"/>
              <a:pathLst>
                <a:path w="312" h="516" extrusionOk="0">
                  <a:moveTo>
                    <a:pt x="181" y="63"/>
                  </a:moveTo>
                  <a:cubicBezTo>
                    <a:pt x="186" y="72"/>
                    <a:pt x="187" y="83"/>
                    <a:pt x="184" y="93"/>
                  </a:cubicBezTo>
                  <a:cubicBezTo>
                    <a:pt x="178" y="108"/>
                    <a:pt x="166" y="121"/>
                    <a:pt x="150" y="130"/>
                  </a:cubicBezTo>
                  <a:cubicBezTo>
                    <a:pt x="134" y="140"/>
                    <a:pt x="117" y="144"/>
                    <a:pt x="101" y="142"/>
                  </a:cubicBezTo>
                  <a:cubicBezTo>
                    <a:pt x="90" y="140"/>
                    <a:pt x="81" y="134"/>
                    <a:pt x="76" y="125"/>
                  </a:cubicBezTo>
                  <a:cubicBezTo>
                    <a:pt x="74" y="121"/>
                    <a:pt x="72" y="117"/>
                    <a:pt x="72" y="113"/>
                  </a:cubicBezTo>
                  <a:cubicBezTo>
                    <a:pt x="71" y="105"/>
                    <a:pt x="63" y="101"/>
                    <a:pt x="56" y="105"/>
                  </a:cubicBezTo>
                  <a:cubicBezTo>
                    <a:pt x="6" y="135"/>
                    <a:pt x="6" y="135"/>
                    <a:pt x="6" y="135"/>
                  </a:cubicBezTo>
                  <a:cubicBezTo>
                    <a:pt x="1" y="137"/>
                    <a:pt x="0" y="143"/>
                    <a:pt x="2" y="148"/>
                  </a:cubicBezTo>
                  <a:cubicBezTo>
                    <a:pt x="21" y="183"/>
                    <a:pt x="32" y="223"/>
                    <a:pt x="32" y="265"/>
                  </a:cubicBezTo>
                  <a:cubicBezTo>
                    <a:pt x="33" y="302"/>
                    <a:pt x="25" y="337"/>
                    <a:pt x="12" y="368"/>
                  </a:cubicBezTo>
                  <a:cubicBezTo>
                    <a:pt x="10" y="373"/>
                    <a:pt x="11" y="379"/>
                    <a:pt x="16" y="381"/>
                  </a:cubicBezTo>
                  <a:cubicBezTo>
                    <a:pt x="104" y="430"/>
                    <a:pt x="104" y="430"/>
                    <a:pt x="104" y="430"/>
                  </a:cubicBezTo>
                  <a:cubicBezTo>
                    <a:pt x="106" y="432"/>
                    <a:pt x="108" y="434"/>
                    <a:pt x="108" y="436"/>
                  </a:cubicBezTo>
                  <a:cubicBezTo>
                    <a:pt x="109" y="438"/>
                    <a:pt x="109" y="439"/>
                    <a:pt x="108" y="441"/>
                  </a:cubicBezTo>
                  <a:cubicBezTo>
                    <a:pt x="105" y="447"/>
                    <a:pt x="102" y="453"/>
                    <a:pt x="94" y="453"/>
                  </a:cubicBezTo>
                  <a:cubicBezTo>
                    <a:pt x="90" y="454"/>
                    <a:pt x="86" y="453"/>
                    <a:pt x="82" y="453"/>
                  </a:cubicBezTo>
                  <a:cubicBezTo>
                    <a:pt x="69" y="454"/>
                    <a:pt x="61" y="466"/>
                    <a:pt x="65" y="478"/>
                  </a:cubicBezTo>
                  <a:cubicBezTo>
                    <a:pt x="70" y="489"/>
                    <a:pt x="81" y="499"/>
                    <a:pt x="92" y="505"/>
                  </a:cubicBezTo>
                  <a:cubicBezTo>
                    <a:pt x="103" y="512"/>
                    <a:pt x="117" y="516"/>
                    <a:pt x="130" y="514"/>
                  </a:cubicBezTo>
                  <a:cubicBezTo>
                    <a:pt x="142" y="511"/>
                    <a:pt x="148" y="499"/>
                    <a:pt x="142" y="487"/>
                  </a:cubicBezTo>
                  <a:cubicBezTo>
                    <a:pt x="140" y="484"/>
                    <a:pt x="137" y="480"/>
                    <a:pt x="135" y="477"/>
                  </a:cubicBezTo>
                  <a:cubicBezTo>
                    <a:pt x="132" y="470"/>
                    <a:pt x="135" y="464"/>
                    <a:pt x="139" y="458"/>
                  </a:cubicBezTo>
                  <a:cubicBezTo>
                    <a:pt x="140" y="457"/>
                    <a:pt x="141" y="456"/>
                    <a:pt x="143" y="455"/>
                  </a:cubicBezTo>
                  <a:cubicBezTo>
                    <a:pt x="145" y="455"/>
                    <a:pt x="148" y="455"/>
                    <a:pt x="150" y="456"/>
                  </a:cubicBezTo>
                  <a:cubicBezTo>
                    <a:pt x="242" y="508"/>
                    <a:pt x="242" y="508"/>
                    <a:pt x="242" y="508"/>
                  </a:cubicBezTo>
                  <a:cubicBezTo>
                    <a:pt x="247" y="511"/>
                    <a:pt x="254" y="509"/>
                    <a:pt x="256" y="504"/>
                  </a:cubicBezTo>
                  <a:cubicBezTo>
                    <a:pt x="292" y="431"/>
                    <a:pt x="312" y="349"/>
                    <a:pt x="311" y="262"/>
                  </a:cubicBezTo>
                  <a:cubicBezTo>
                    <a:pt x="310" y="169"/>
                    <a:pt x="286" y="82"/>
                    <a:pt x="243" y="6"/>
                  </a:cubicBezTo>
                  <a:cubicBezTo>
                    <a:pt x="240" y="1"/>
                    <a:pt x="234" y="0"/>
                    <a:pt x="229" y="3"/>
                  </a:cubicBezTo>
                  <a:cubicBezTo>
                    <a:pt x="173" y="36"/>
                    <a:pt x="173" y="36"/>
                    <a:pt x="173" y="36"/>
                  </a:cubicBezTo>
                  <a:cubicBezTo>
                    <a:pt x="166" y="40"/>
                    <a:pt x="166" y="49"/>
                    <a:pt x="172" y="53"/>
                  </a:cubicBezTo>
                  <a:cubicBezTo>
                    <a:pt x="176" y="56"/>
                    <a:pt x="179" y="59"/>
                    <a:pt x="181" y="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4741;p40">
              <a:extLst>
                <a:ext uri="{FF2B5EF4-FFF2-40B4-BE49-F238E27FC236}">
                  <a16:creationId xmlns:a16="http://schemas.microsoft.com/office/drawing/2014/main" xmlns="" id="{9CC5654A-274B-204B-901A-A6614834001A}"/>
                </a:ext>
              </a:extLst>
            </p:cNvPr>
            <p:cNvSpPr/>
            <p:nvPr/>
          </p:nvSpPr>
          <p:spPr>
            <a:xfrm>
              <a:off x="9168648" y="3128885"/>
              <a:ext cx="344871" cy="273120"/>
            </a:xfrm>
            <a:custGeom>
              <a:avLst/>
              <a:gdLst/>
              <a:ahLst/>
              <a:cxnLst/>
              <a:rect l="l" t="t" r="r" b="b"/>
              <a:pathLst>
                <a:path w="511" h="404" extrusionOk="0">
                  <a:moveTo>
                    <a:pt x="428" y="119"/>
                  </a:moveTo>
                  <a:cubicBezTo>
                    <a:pt x="423" y="128"/>
                    <a:pt x="414" y="134"/>
                    <a:pt x="403" y="136"/>
                  </a:cubicBezTo>
                  <a:cubicBezTo>
                    <a:pt x="388" y="139"/>
                    <a:pt x="370" y="135"/>
                    <a:pt x="354" y="125"/>
                  </a:cubicBezTo>
                  <a:cubicBezTo>
                    <a:pt x="337" y="116"/>
                    <a:pt x="325" y="103"/>
                    <a:pt x="320" y="89"/>
                  </a:cubicBezTo>
                  <a:cubicBezTo>
                    <a:pt x="316" y="79"/>
                    <a:pt x="316" y="68"/>
                    <a:pt x="322" y="59"/>
                  </a:cubicBezTo>
                  <a:cubicBezTo>
                    <a:pt x="324" y="55"/>
                    <a:pt x="327" y="51"/>
                    <a:pt x="330" y="48"/>
                  </a:cubicBezTo>
                  <a:cubicBezTo>
                    <a:pt x="336" y="44"/>
                    <a:pt x="336" y="35"/>
                    <a:pt x="329" y="31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4" y="0"/>
                    <a:pt x="268" y="2"/>
                    <a:pt x="265" y="6"/>
                  </a:cubicBezTo>
                  <a:cubicBezTo>
                    <a:pt x="225" y="70"/>
                    <a:pt x="157" y="115"/>
                    <a:pt x="79" y="124"/>
                  </a:cubicBezTo>
                  <a:cubicBezTo>
                    <a:pt x="74" y="125"/>
                    <a:pt x="70" y="129"/>
                    <a:pt x="70" y="135"/>
                  </a:cubicBezTo>
                  <a:cubicBezTo>
                    <a:pt x="71" y="235"/>
                    <a:pt x="71" y="235"/>
                    <a:pt x="71" y="235"/>
                  </a:cubicBezTo>
                  <a:cubicBezTo>
                    <a:pt x="71" y="238"/>
                    <a:pt x="70" y="240"/>
                    <a:pt x="69" y="242"/>
                  </a:cubicBezTo>
                  <a:cubicBezTo>
                    <a:pt x="67" y="243"/>
                    <a:pt x="66" y="244"/>
                    <a:pt x="64" y="244"/>
                  </a:cubicBezTo>
                  <a:cubicBezTo>
                    <a:pt x="57" y="245"/>
                    <a:pt x="51" y="245"/>
                    <a:pt x="46" y="238"/>
                  </a:cubicBezTo>
                  <a:cubicBezTo>
                    <a:pt x="44" y="235"/>
                    <a:pt x="42" y="231"/>
                    <a:pt x="40" y="228"/>
                  </a:cubicBezTo>
                  <a:cubicBezTo>
                    <a:pt x="33" y="217"/>
                    <a:pt x="19" y="216"/>
                    <a:pt x="11" y="226"/>
                  </a:cubicBezTo>
                  <a:cubicBezTo>
                    <a:pt x="3" y="236"/>
                    <a:pt x="0" y="250"/>
                    <a:pt x="1" y="263"/>
                  </a:cubicBezTo>
                  <a:cubicBezTo>
                    <a:pt x="0" y="276"/>
                    <a:pt x="4" y="290"/>
                    <a:pt x="12" y="299"/>
                  </a:cubicBezTo>
                  <a:cubicBezTo>
                    <a:pt x="20" y="309"/>
                    <a:pt x="34" y="308"/>
                    <a:pt x="41" y="297"/>
                  </a:cubicBezTo>
                  <a:cubicBezTo>
                    <a:pt x="43" y="293"/>
                    <a:pt x="45" y="289"/>
                    <a:pt x="47" y="286"/>
                  </a:cubicBezTo>
                  <a:cubicBezTo>
                    <a:pt x="51" y="279"/>
                    <a:pt x="58" y="279"/>
                    <a:pt x="64" y="279"/>
                  </a:cubicBezTo>
                  <a:cubicBezTo>
                    <a:pt x="66" y="279"/>
                    <a:pt x="68" y="280"/>
                    <a:pt x="69" y="281"/>
                  </a:cubicBezTo>
                  <a:cubicBezTo>
                    <a:pt x="71" y="283"/>
                    <a:pt x="72" y="286"/>
                    <a:pt x="72" y="288"/>
                  </a:cubicBezTo>
                  <a:cubicBezTo>
                    <a:pt x="73" y="394"/>
                    <a:pt x="73" y="394"/>
                    <a:pt x="73" y="394"/>
                  </a:cubicBezTo>
                  <a:cubicBezTo>
                    <a:pt x="73" y="400"/>
                    <a:pt x="78" y="404"/>
                    <a:pt x="84" y="404"/>
                  </a:cubicBezTo>
                  <a:cubicBezTo>
                    <a:pt x="265" y="392"/>
                    <a:pt x="420" y="291"/>
                    <a:pt x="508" y="144"/>
                  </a:cubicBezTo>
                  <a:cubicBezTo>
                    <a:pt x="511" y="139"/>
                    <a:pt x="509" y="133"/>
                    <a:pt x="504" y="130"/>
                  </a:cubicBezTo>
                  <a:cubicBezTo>
                    <a:pt x="447" y="98"/>
                    <a:pt x="447" y="98"/>
                    <a:pt x="447" y="98"/>
                  </a:cubicBezTo>
                  <a:cubicBezTo>
                    <a:pt x="441" y="94"/>
                    <a:pt x="433" y="98"/>
                    <a:pt x="432" y="106"/>
                  </a:cubicBezTo>
                  <a:cubicBezTo>
                    <a:pt x="432" y="110"/>
                    <a:pt x="430" y="115"/>
                    <a:pt x="428" y="1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2" name="Google Shape;4742;p40">
            <a:extLst>
              <a:ext uri="{FF2B5EF4-FFF2-40B4-BE49-F238E27FC236}">
                <a16:creationId xmlns:a16="http://schemas.microsoft.com/office/drawing/2014/main" xmlns="" id="{0ACD90BC-C72F-404B-A098-06A231C5CF25}"/>
              </a:ext>
            </a:extLst>
          </p:cNvPr>
          <p:cNvGrpSpPr/>
          <p:nvPr/>
        </p:nvGrpSpPr>
        <p:grpSpPr>
          <a:xfrm>
            <a:off x="4845283" y="2978288"/>
            <a:ext cx="445260" cy="445260"/>
            <a:chOff x="4103687" y="1439862"/>
            <a:chExt cx="3986212" cy="3986211"/>
          </a:xfrm>
        </p:grpSpPr>
        <p:sp>
          <p:nvSpPr>
            <p:cNvPr id="593" name="Google Shape;4743;p40">
              <a:extLst>
                <a:ext uri="{FF2B5EF4-FFF2-40B4-BE49-F238E27FC236}">
                  <a16:creationId xmlns:a16="http://schemas.microsoft.com/office/drawing/2014/main" xmlns="" id="{E2AA6271-58C7-CC4C-A83F-3CBEAB7F6C8C}"/>
                </a:ext>
              </a:extLst>
            </p:cNvPr>
            <p:cNvSpPr/>
            <p:nvPr/>
          </p:nvSpPr>
          <p:spPr>
            <a:xfrm>
              <a:off x="4103687" y="1439862"/>
              <a:ext cx="2254250" cy="3986211"/>
            </a:xfrm>
            <a:custGeom>
              <a:avLst/>
              <a:gdLst/>
              <a:ahLst/>
              <a:cxnLst/>
              <a:rect l="l" t="t" r="r" b="b"/>
              <a:pathLst>
                <a:path w="502" h="887" extrusionOk="0">
                  <a:moveTo>
                    <a:pt x="435" y="815"/>
                  </a:moveTo>
                  <a:cubicBezTo>
                    <a:pt x="428" y="824"/>
                    <a:pt x="419" y="828"/>
                    <a:pt x="408" y="828"/>
                  </a:cubicBezTo>
                  <a:cubicBezTo>
                    <a:pt x="399" y="828"/>
                    <a:pt x="389" y="824"/>
                    <a:pt x="383" y="816"/>
                  </a:cubicBezTo>
                  <a:cubicBezTo>
                    <a:pt x="373" y="805"/>
                    <a:pt x="368" y="788"/>
                    <a:pt x="368" y="770"/>
                  </a:cubicBezTo>
                  <a:cubicBezTo>
                    <a:pt x="368" y="752"/>
                    <a:pt x="373" y="736"/>
                    <a:pt x="383" y="725"/>
                  </a:cubicBezTo>
                  <a:cubicBezTo>
                    <a:pt x="389" y="717"/>
                    <a:pt x="399" y="712"/>
                    <a:pt x="408" y="712"/>
                  </a:cubicBezTo>
                  <a:cubicBezTo>
                    <a:pt x="419" y="712"/>
                    <a:pt x="428" y="717"/>
                    <a:pt x="435" y="725"/>
                  </a:cubicBezTo>
                  <a:cubicBezTo>
                    <a:pt x="435" y="662"/>
                    <a:pt x="435" y="662"/>
                    <a:pt x="435" y="662"/>
                  </a:cubicBezTo>
                  <a:cubicBezTo>
                    <a:pt x="435" y="658"/>
                    <a:pt x="431" y="654"/>
                    <a:pt x="427" y="654"/>
                  </a:cubicBezTo>
                  <a:cubicBezTo>
                    <a:pt x="318" y="645"/>
                    <a:pt x="233" y="554"/>
                    <a:pt x="233" y="444"/>
                  </a:cubicBezTo>
                  <a:cubicBezTo>
                    <a:pt x="233" y="333"/>
                    <a:pt x="318" y="242"/>
                    <a:pt x="427" y="233"/>
                  </a:cubicBezTo>
                  <a:cubicBezTo>
                    <a:pt x="431" y="233"/>
                    <a:pt x="434" y="230"/>
                    <a:pt x="434" y="225"/>
                  </a:cubicBezTo>
                  <a:cubicBezTo>
                    <a:pt x="434" y="143"/>
                    <a:pt x="434" y="143"/>
                    <a:pt x="434" y="143"/>
                  </a:cubicBezTo>
                  <a:cubicBezTo>
                    <a:pt x="435" y="141"/>
                    <a:pt x="438" y="138"/>
                    <a:pt x="441" y="138"/>
                  </a:cubicBezTo>
                  <a:cubicBezTo>
                    <a:pt x="448" y="137"/>
                    <a:pt x="454" y="137"/>
                    <a:pt x="458" y="143"/>
                  </a:cubicBezTo>
                  <a:cubicBezTo>
                    <a:pt x="460" y="147"/>
                    <a:pt x="462" y="151"/>
                    <a:pt x="464" y="155"/>
                  </a:cubicBezTo>
                  <a:cubicBezTo>
                    <a:pt x="471" y="165"/>
                    <a:pt x="483" y="165"/>
                    <a:pt x="491" y="156"/>
                  </a:cubicBezTo>
                  <a:cubicBezTo>
                    <a:pt x="499" y="146"/>
                    <a:pt x="502" y="133"/>
                    <a:pt x="502" y="121"/>
                  </a:cubicBezTo>
                  <a:cubicBezTo>
                    <a:pt x="502" y="109"/>
                    <a:pt x="499" y="95"/>
                    <a:pt x="491" y="86"/>
                  </a:cubicBezTo>
                  <a:cubicBezTo>
                    <a:pt x="483" y="76"/>
                    <a:pt x="471" y="76"/>
                    <a:pt x="464" y="87"/>
                  </a:cubicBezTo>
                  <a:cubicBezTo>
                    <a:pt x="462" y="91"/>
                    <a:pt x="460" y="95"/>
                    <a:pt x="458" y="98"/>
                  </a:cubicBezTo>
                  <a:cubicBezTo>
                    <a:pt x="454" y="104"/>
                    <a:pt x="448" y="104"/>
                    <a:pt x="441" y="104"/>
                  </a:cubicBezTo>
                  <a:cubicBezTo>
                    <a:pt x="438" y="104"/>
                    <a:pt x="435" y="101"/>
                    <a:pt x="434" y="98"/>
                  </a:cubicBezTo>
                  <a:cubicBezTo>
                    <a:pt x="434" y="8"/>
                    <a:pt x="434" y="8"/>
                    <a:pt x="434" y="8"/>
                  </a:cubicBezTo>
                  <a:cubicBezTo>
                    <a:pt x="434" y="4"/>
                    <a:pt x="430" y="0"/>
                    <a:pt x="426" y="0"/>
                  </a:cubicBezTo>
                  <a:cubicBezTo>
                    <a:pt x="189" y="10"/>
                    <a:pt x="0" y="205"/>
                    <a:pt x="0" y="444"/>
                  </a:cubicBezTo>
                  <a:cubicBezTo>
                    <a:pt x="0" y="683"/>
                    <a:pt x="189" y="878"/>
                    <a:pt x="426" y="887"/>
                  </a:cubicBezTo>
                  <a:cubicBezTo>
                    <a:pt x="431" y="887"/>
                    <a:pt x="435" y="884"/>
                    <a:pt x="435" y="879"/>
                  </a:cubicBezTo>
                  <a:lnTo>
                    <a:pt x="435" y="8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4744;p40">
              <a:extLst>
                <a:ext uri="{FF2B5EF4-FFF2-40B4-BE49-F238E27FC236}">
                  <a16:creationId xmlns:a16="http://schemas.microsoft.com/office/drawing/2014/main" xmlns="" id="{BA2BC8CB-38F7-0548-9FD8-2F15CD15C94B}"/>
                </a:ext>
              </a:extLst>
            </p:cNvPr>
            <p:cNvSpPr/>
            <p:nvPr/>
          </p:nvSpPr>
          <p:spPr>
            <a:xfrm>
              <a:off x="5837237" y="1439862"/>
              <a:ext cx="2252662" cy="3986211"/>
            </a:xfrm>
            <a:custGeom>
              <a:avLst/>
              <a:gdLst/>
              <a:ahLst/>
              <a:cxnLst/>
              <a:rect l="l" t="t" r="r" b="b"/>
              <a:pathLst>
                <a:path w="502" h="887" extrusionOk="0">
                  <a:moveTo>
                    <a:pt x="67" y="8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3" y="68"/>
                    <a:pt x="83" y="63"/>
                    <a:pt x="93" y="63"/>
                  </a:cubicBezTo>
                  <a:cubicBezTo>
                    <a:pt x="103" y="63"/>
                    <a:pt x="112" y="67"/>
                    <a:pt x="119" y="75"/>
                  </a:cubicBezTo>
                  <a:cubicBezTo>
                    <a:pt x="128" y="87"/>
                    <a:pt x="134" y="103"/>
                    <a:pt x="133" y="121"/>
                  </a:cubicBezTo>
                  <a:cubicBezTo>
                    <a:pt x="134" y="139"/>
                    <a:pt x="128" y="155"/>
                    <a:pt x="119" y="166"/>
                  </a:cubicBezTo>
                  <a:cubicBezTo>
                    <a:pt x="112" y="174"/>
                    <a:pt x="103" y="179"/>
                    <a:pt x="93" y="179"/>
                  </a:cubicBezTo>
                  <a:cubicBezTo>
                    <a:pt x="83" y="179"/>
                    <a:pt x="73" y="174"/>
                    <a:pt x="67" y="166"/>
                  </a:cubicBezTo>
                  <a:cubicBezTo>
                    <a:pt x="67" y="225"/>
                    <a:pt x="67" y="225"/>
                    <a:pt x="67" y="225"/>
                  </a:cubicBezTo>
                  <a:cubicBezTo>
                    <a:pt x="67" y="230"/>
                    <a:pt x="70" y="233"/>
                    <a:pt x="75" y="233"/>
                  </a:cubicBezTo>
                  <a:cubicBezTo>
                    <a:pt x="183" y="242"/>
                    <a:pt x="269" y="333"/>
                    <a:pt x="269" y="444"/>
                  </a:cubicBezTo>
                  <a:cubicBezTo>
                    <a:pt x="269" y="554"/>
                    <a:pt x="183" y="645"/>
                    <a:pt x="75" y="654"/>
                  </a:cubicBezTo>
                  <a:cubicBezTo>
                    <a:pt x="71" y="654"/>
                    <a:pt x="67" y="658"/>
                    <a:pt x="67" y="662"/>
                  </a:cubicBezTo>
                  <a:cubicBezTo>
                    <a:pt x="67" y="748"/>
                    <a:pt x="67" y="748"/>
                    <a:pt x="67" y="748"/>
                  </a:cubicBezTo>
                  <a:cubicBezTo>
                    <a:pt x="66" y="751"/>
                    <a:pt x="64" y="754"/>
                    <a:pt x="60" y="754"/>
                  </a:cubicBezTo>
                  <a:cubicBezTo>
                    <a:pt x="54" y="754"/>
                    <a:pt x="48" y="754"/>
                    <a:pt x="44" y="748"/>
                  </a:cubicBezTo>
                  <a:cubicBezTo>
                    <a:pt x="41" y="744"/>
                    <a:pt x="40" y="740"/>
                    <a:pt x="37" y="736"/>
                  </a:cubicBezTo>
                  <a:cubicBezTo>
                    <a:pt x="30" y="726"/>
                    <a:pt x="18" y="726"/>
                    <a:pt x="10" y="736"/>
                  </a:cubicBezTo>
                  <a:cubicBezTo>
                    <a:pt x="3" y="745"/>
                    <a:pt x="0" y="758"/>
                    <a:pt x="0" y="770"/>
                  </a:cubicBezTo>
                  <a:cubicBezTo>
                    <a:pt x="0" y="783"/>
                    <a:pt x="3" y="796"/>
                    <a:pt x="10" y="805"/>
                  </a:cubicBezTo>
                  <a:cubicBezTo>
                    <a:pt x="18" y="815"/>
                    <a:pt x="30" y="815"/>
                    <a:pt x="37" y="804"/>
                  </a:cubicBezTo>
                  <a:cubicBezTo>
                    <a:pt x="40" y="801"/>
                    <a:pt x="41" y="796"/>
                    <a:pt x="44" y="793"/>
                  </a:cubicBezTo>
                  <a:cubicBezTo>
                    <a:pt x="48" y="787"/>
                    <a:pt x="54" y="787"/>
                    <a:pt x="60" y="787"/>
                  </a:cubicBezTo>
                  <a:cubicBezTo>
                    <a:pt x="64" y="787"/>
                    <a:pt x="66" y="790"/>
                    <a:pt x="67" y="793"/>
                  </a:cubicBezTo>
                  <a:cubicBezTo>
                    <a:pt x="67" y="879"/>
                    <a:pt x="67" y="879"/>
                    <a:pt x="67" y="879"/>
                  </a:cubicBezTo>
                  <a:cubicBezTo>
                    <a:pt x="67" y="884"/>
                    <a:pt x="71" y="887"/>
                    <a:pt x="76" y="887"/>
                  </a:cubicBezTo>
                  <a:cubicBezTo>
                    <a:pt x="313" y="878"/>
                    <a:pt x="502" y="683"/>
                    <a:pt x="502" y="444"/>
                  </a:cubicBezTo>
                  <a:cubicBezTo>
                    <a:pt x="502" y="204"/>
                    <a:pt x="312" y="9"/>
                    <a:pt x="75" y="0"/>
                  </a:cubicBezTo>
                  <a:cubicBezTo>
                    <a:pt x="71" y="0"/>
                    <a:pt x="67" y="4"/>
                    <a:pt x="6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5" name="Google Shape;4745;p40">
            <a:extLst>
              <a:ext uri="{FF2B5EF4-FFF2-40B4-BE49-F238E27FC236}">
                <a16:creationId xmlns:a16="http://schemas.microsoft.com/office/drawing/2014/main" xmlns="" id="{74582F9C-522E-0E44-84EC-863B57518E8A}"/>
              </a:ext>
            </a:extLst>
          </p:cNvPr>
          <p:cNvGrpSpPr/>
          <p:nvPr/>
        </p:nvGrpSpPr>
        <p:grpSpPr>
          <a:xfrm>
            <a:off x="8053273" y="2978592"/>
            <a:ext cx="445803" cy="445535"/>
            <a:chOff x="9878272" y="2682320"/>
            <a:chExt cx="720199" cy="719767"/>
          </a:xfrm>
        </p:grpSpPr>
        <p:sp>
          <p:nvSpPr>
            <p:cNvPr id="596" name="Google Shape;4746;p40">
              <a:extLst>
                <a:ext uri="{FF2B5EF4-FFF2-40B4-BE49-F238E27FC236}">
                  <a16:creationId xmlns:a16="http://schemas.microsoft.com/office/drawing/2014/main" xmlns="" id="{74206F8D-9C23-FC4A-AC2F-41DB8C1EB15D}"/>
                </a:ext>
              </a:extLst>
            </p:cNvPr>
            <p:cNvSpPr/>
            <p:nvPr/>
          </p:nvSpPr>
          <p:spPr>
            <a:xfrm>
              <a:off x="10056560" y="2963533"/>
              <a:ext cx="541911" cy="438554"/>
            </a:xfrm>
            <a:custGeom>
              <a:avLst/>
              <a:gdLst/>
              <a:ahLst/>
              <a:cxnLst/>
              <a:rect l="l" t="t" r="r" b="b"/>
              <a:pathLst>
                <a:path w="861" h="697" extrusionOk="0">
                  <a:moveTo>
                    <a:pt x="849" y="6"/>
                  </a:moveTo>
                  <a:cubicBezTo>
                    <a:pt x="847" y="0"/>
                    <a:pt x="839" y="0"/>
                    <a:pt x="837" y="5"/>
                  </a:cubicBezTo>
                  <a:cubicBezTo>
                    <a:pt x="830" y="26"/>
                    <a:pt x="820" y="51"/>
                    <a:pt x="806" y="78"/>
                  </a:cubicBezTo>
                  <a:cubicBezTo>
                    <a:pt x="770" y="150"/>
                    <a:pt x="700" y="250"/>
                    <a:pt x="575" y="321"/>
                  </a:cubicBezTo>
                  <a:cubicBezTo>
                    <a:pt x="513" y="356"/>
                    <a:pt x="448" y="374"/>
                    <a:pt x="380" y="374"/>
                  </a:cubicBezTo>
                  <a:cubicBezTo>
                    <a:pt x="262" y="374"/>
                    <a:pt x="180" y="321"/>
                    <a:pt x="176" y="319"/>
                  </a:cubicBezTo>
                  <a:cubicBezTo>
                    <a:pt x="176" y="319"/>
                    <a:pt x="176" y="319"/>
                    <a:pt x="176" y="319"/>
                  </a:cubicBezTo>
                  <a:cubicBezTo>
                    <a:pt x="108" y="279"/>
                    <a:pt x="65" y="205"/>
                    <a:pt x="65" y="125"/>
                  </a:cubicBezTo>
                  <a:cubicBezTo>
                    <a:pt x="65" y="112"/>
                    <a:pt x="66" y="99"/>
                    <a:pt x="69" y="86"/>
                  </a:cubicBezTo>
                  <a:cubicBezTo>
                    <a:pt x="70" y="79"/>
                    <a:pt x="61" y="76"/>
                    <a:pt x="57" y="81"/>
                  </a:cubicBezTo>
                  <a:cubicBezTo>
                    <a:pt x="21" y="139"/>
                    <a:pt x="3" y="203"/>
                    <a:pt x="2" y="275"/>
                  </a:cubicBezTo>
                  <a:cubicBezTo>
                    <a:pt x="0" y="517"/>
                    <a:pt x="156" y="664"/>
                    <a:pt x="182" y="686"/>
                  </a:cubicBezTo>
                  <a:cubicBezTo>
                    <a:pt x="182" y="687"/>
                    <a:pt x="183" y="687"/>
                    <a:pt x="185" y="688"/>
                  </a:cubicBezTo>
                  <a:cubicBezTo>
                    <a:pt x="219" y="694"/>
                    <a:pt x="254" y="697"/>
                    <a:pt x="289" y="697"/>
                  </a:cubicBezTo>
                  <a:cubicBezTo>
                    <a:pt x="604" y="697"/>
                    <a:pt x="861" y="441"/>
                    <a:pt x="861" y="125"/>
                  </a:cubicBezTo>
                  <a:cubicBezTo>
                    <a:pt x="861" y="85"/>
                    <a:pt x="857" y="45"/>
                    <a:pt x="849" y="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4747;p40">
              <a:extLst>
                <a:ext uri="{FF2B5EF4-FFF2-40B4-BE49-F238E27FC236}">
                  <a16:creationId xmlns:a16="http://schemas.microsoft.com/office/drawing/2014/main" xmlns="" id="{B6473397-4EAF-6C49-9F11-E4465CCAAE8A}"/>
                </a:ext>
              </a:extLst>
            </p:cNvPr>
            <p:cNvSpPr/>
            <p:nvPr/>
          </p:nvSpPr>
          <p:spPr>
            <a:xfrm>
              <a:off x="9878272" y="2791266"/>
              <a:ext cx="459066" cy="594405"/>
            </a:xfrm>
            <a:custGeom>
              <a:avLst/>
              <a:gdLst/>
              <a:ahLst/>
              <a:cxnLst/>
              <a:rect l="l" t="t" r="r" b="b"/>
              <a:pathLst>
                <a:path w="729" h="945" extrusionOk="0">
                  <a:moveTo>
                    <a:pt x="717" y="228"/>
                  </a:moveTo>
                  <a:cubicBezTo>
                    <a:pt x="722" y="233"/>
                    <a:pt x="729" y="227"/>
                    <a:pt x="726" y="221"/>
                  </a:cubicBezTo>
                  <a:cubicBezTo>
                    <a:pt x="694" y="161"/>
                    <a:pt x="647" y="112"/>
                    <a:pt x="586" y="76"/>
                  </a:cubicBezTo>
                  <a:cubicBezTo>
                    <a:pt x="500" y="26"/>
                    <a:pt x="406" y="0"/>
                    <a:pt x="307" y="0"/>
                  </a:cubicBezTo>
                  <a:cubicBezTo>
                    <a:pt x="221" y="0"/>
                    <a:pt x="157" y="20"/>
                    <a:pt x="140" y="26"/>
                  </a:cubicBezTo>
                  <a:cubicBezTo>
                    <a:pt x="139" y="26"/>
                    <a:pt x="138" y="27"/>
                    <a:pt x="137" y="27"/>
                  </a:cubicBezTo>
                  <a:cubicBezTo>
                    <a:pt x="49" y="131"/>
                    <a:pt x="0" y="263"/>
                    <a:pt x="0" y="399"/>
                  </a:cubicBezTo>
                  <a:cubicBezTo>
                    <a:pt x="0" y="649"/>
                    <a:pt x="163" y="868"/>
                    <a:pt x="396" y="943"/>
                  </a:cubicBezTo>
                  <a:cubicBezTo>
                    <a:pt x="401" y="945"/>
                    <a:pt x="406" y="938"/>
                    <a:pt x="402" y="934"/>
                  </a:cubicBezTo>
                  <a:cubicBezTo>
                    <a:pt x="387" y="917"/>
                    <a:pt x="371" y="896"/>
                    <a:pt x="354" y="870"/>
                  </a:cubicBezTo>
                  <a:cubicBezTo>
                    <a:pt x="310" y="803"/>
                    <a:pt x="258" y="693"/>
                    <a:pt x="259" y="549"/>
                  </a:cubicBezTo>
                  <a:cubicBezTo>
                    <a:pt x="260" y="423"/>
                    <a:pt x="315" y="337"/>
                    <a:pt x="360" y="286"/>
                  </a:cubicBezTo>
                  <a:cubicBezTo>
                    <a:pt x="410" y="231"/>
                    <a:pt x="459" y="206"/>
                    <a:pt x="461" y="205"/>
                  </a:cubicBezTo>
                  <a:cubicBezTo>
                    <a:pt x="461" y="205"/>
                    <a:pt x="461" y="205"/>
                    <a:pt x="461" y="205"/>
                  </a:cubicBezTo>
                  <a:cubicBezTo>
                    <a:pt x="495" y="185"/>
                    <a:pt x="533" y="175"/>
                    <a:pt x="572" y="175"/>
                  </a:cubicBezTo>
                  <a:cubicBezTo>
                    <a:pt x="627" y="175"/>
                    <a:pt x="678" y="195"/>
                    <a:pt x="717" y="2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4748;p40">
              <a:extLst>
                <a:ext uri="{FF2B5EF4-FFF2-40B4-BE49-F238E27FC236}">
                  <a16:creationId xmlns:a16="http://schemas.microsoft.com/office/drawing/2014/main" xmlns="" id="{BB179E27-746C-5843-90EC-E63730AFDACB}"/>
                </a:ext>
              </a:extLst>
            </p:cNvPr>
            <p:cNvSpPr/>
            <p:nvPr/>
          </p:nvSpPr>
          <p:spPr>
            <a:xfrm>
              <a:off x="9994853" y="2682320"/>
              <a:ext cx="583546" cy="500170"/>
            </a:xfrm>
            <a:custGeom>
              <a:avLst/>
              <a:gdLst/>
              <a:ahLst/>
              <a:cxnLst/>
              <a:rect l="l" t="t" r="r" b="b"/>
              <a:pathLst>
                <a:path w="927" h="795" extrusionOk="0">
                  <a:moveTo>
                    <a:pt x="660" y="746"/>
                  </a:moveTo>
                  <a:cubicBezTo>
                    <a:pt x="871" y="626"/>
                    <a:pt x="920" y="418"/>
                    <a:pt x="927" y="385"/>
                  </a:cubicBezTo>
                  <a:cubicBezTo>
                    <a:pt x="927" y="384"/>
                    <a:pt x="927" y="383"/>
                    <a:pt x="926" y="381"/>
                  </a:cubicBezTo>
                  <a:cubicBezTo>
                    <a:pt x="846" y="153"/>
                    <a:pt x="630" y="0"/>
                    <a:pt x="387" y="0"/>
                  </a:cubicBezTo>
                  <a:cubicBezTo>
                    <a:pt x="245" y="0"/>
                    <a:pt x="109" y="53"/>
                    <a:pt x="4" y="147"/>
                  </a:cubicBezTo>
                  <a:cubicBezTo>
                    <a:pt x="0" y="151"/>
                    <a:pt x="4" y="159"/>
                    <a:pt x="10" y="158"/>
                  </a:cubicBezTo>
                  <a:cubicBezTo>
                    <a:pt x="39" y="152"/>
                    <a:pt x="78" y="147"/>
                    <a:pt x="122" y="147"/>
                  </a:cubicBezTo>
                  <a:cubicBezTo>
                    <a:pt x="226" y="147"/>
                    <a:pt x="324" y="174"/>
                    <a:pt x="414" y="227"/>
                  </a:cubicBezTo>
                  <a:cubicBezTo>
                    <a:pt x="522" y="290"/>
                    <a:pt x="570" y="381"/>
                    <a:pt x="591" y="446"/>
                  </a:cubicBezTo>
                  <a:cubicBezTo>
                    <a:pt x="613" y="514"/>
                    <a:pt x="611" y="567"/>
                    <a:pt x="611" y="573"/>
                  </a:cubicBezTo>
                  <a:cubicBezTo>
                    <a:pt x="611" y="669"/>
                    <a:pt x="549" y="752"/>
                    <a:pt x="463" y="783"/>
                  </a:cubicBezTo>
                  <a:cubicBezTo>
                    <a:pt x="457" y="785"/>
                    <a:pt x="458" y="795"/>
                    <a:pt x="465" y="795"/>
                  </a:cubicBezTo>
                  <a:cubicBezTo>
                    <a:pt x="469" y="795"/>
                    <a:pt x="474" y="795"/>
                    <a:pt x="478" y="795"/>
                  </a:cubicBezTo>
                  <a:cubicBezTo>
                    <a:pt x="541" y="795"/>
                    <a:pt x="602" y="778"/>
                    <a:pt x="660" y="7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9" name="Google Shape;4749;p40">
            <a:extLst>
              <a:ext uri="{FF2B5EF4-FFF2-40B4-BE49-F238E27FC236}">
                <a16:creationId xmlns:a16="http://schemas.microsoft.com/office/drawing/2014/main" xmlns="" id="{E11623CB-966E-F840-8B1A-A98330D0397B}"/>
              </a:ext>
            </a:extLst>
          </p:cNvPr>
          <p:cNvGrpSpPr/>
          <p:nvPr/>
        </p:nvGrpSpPr>
        <p:grpSpPr>
          <a:xfrm>
            <a:off x="8694771" y="2978509"/>
            <a:ext cx="445700" cy="445701"/>
            <a:chOff x="10914618" y="2682187"/>
            <a:chExt cx="720033" cy="720033"/>
          </a:xfrm>
        </p:grpSpPr>
        <p:sp>
          <p:nvSpPr>
            <p:cNvPr id="600" name="Google Shape;4750;p40">
              <a:extLst>
                <a:ext uri="{FF2B5EF4-FFF2-40B4-BE49-F238E27FC236}">
                  <a16:creationId xmlns:a16="http://schemas.microsoft.com/office/drawing/2014/main" xmlns="" id="{9A2E9C98-8506-764E-B8C0-51060F53BCFC}"/>
                </a:ext>
              </a:extLst>
            </p:cNvPr>
            <p:cNvSpPr/>
            <p:nvPr/>
          </p:nvSpPr>
          <p:spPr>
            <a:xfrm>
              <a:off x="11401733" y="2955582"/>
              <a:ext cx="229448" cy="412406"/>
            </a:xfrm>
            <a:custGeom>
              <a:avLst/>
              <a:gdLst/>
              <a:ahLst/>
              <a:cxnLst/>
              <a:rect l="l" t="t" r="r" b="b"/>
              <a:pathLst>
                <a:path w="335" h="602" extrusionOk="0">
                  <a:moveTo>
                    <a:pt x="335" y="19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37"/>
                    <a:pt x="38" y="81"/>
                    <a:pt x="38" y="126"/>
                  </a:cubicBezTo>
                  <a:cubicBezTo>
                    <a:pt x="38" y="602"/>
                    <a:pt x="38" y="602"/>
                    <a:pt x="38" y="602"/>
                  </a:cubicBezTo>
                  <a:cubicBezTo>
                    <a:pt x="200" y="525"/>
                    <a:pt x="312" y="371"/>
                    <a:pt x="335" y="1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4751;p40">
              <a:extLst>
                <a:ext uri="{FF2B5EF4-FFF2-40B4-BE49-F238E27FC236}">
                  <a16:creationId xmlns:a16="http://schemas.microsoft.com/office/drawing/2014/main" xmlns="" id="{25D5E720-BEC5-B84B-8276-B44C21F6BC4B}"/>
                </a:ext>
              </a:extLst>
            </p:cNvPr>
            <p:cNvSpPr/>
            <p:nvPr/>
          </p:nvSpPr>
          <p:spPr>
            <a:xfrm>
              <a:off x="10914618" y="3012482"/>
              <a:ext cx="370771" cy="315723"/>
            </a:xfrm>
            <a:custGeom>
              <a:avLst/>
              <a:gdLst/>
              <a:ahLst/>
              <a:cxnLst/>
              <a:rect l="l" t="t" r="r" b="b"/>
              <a:pathLst>
                <a:path w="542" h="461" extrusionOk="0">
                  <a:moveTo>
                    <a:pt x="207" y="461"/>
                  </a:moveTo>
                  <a:cubicBezTo>
                    <a:pt x="542" y="267"/>
                    <a:pt x="542" y="267"/>
                    <a:pt x="542" y="267"/>
                  </a:cubicBezTo>
                  <a:cubicBezTo>
                    <a:pt x="537" y="268"/>
                    <a:pt x="531" y="268"/>
                    <a:pt x="526" y="268"/>
                  </a:cubicBezTo>
                  <a:cubicBezTo>
                    <a:pt x="486" y="268"/>
                    <a:pt x="446" y="257"/>
                    <a:pt x="411" y="23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5"/>
                    <a:pt x="0" y="29"/>
                    <a:pt x="0" y="43"/>
                  </a:cubicBezTo>
                  <a:cubicBezTo>
                    <a:pt x="0" y="209"/>
                    <a:pt x="76" y="361"/>
                    <a:pt x="207" y="46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4752;p40">
              <a:extLst>
                <a:ext uri="{FF2B5EF4-FFF2-40B4-BE49-F238E27FC236}">
                  <a16:creationId xmlns:a16="http://schemas.microsoft.com/office/drawing/2014/main" xmlns="" id="{DA7AACB8-990E-2244-ABC1-2899BD8FD9A3}"/>
                </a:ext>
              </a:extLst>
            </p:cNvPr>
            <p:cNvSpPr/>
            <p:nvPr/>
          </p:nvSpPr>
          <p:spPr>
            <a:xfrm>
              <a:off x="11136202" y="2682187"/>
              <a:ext cx="343016" cy="292593"/>
            </a:xfrm>
            <a:custGeom>
              <a:avLst/>
              <a:gdLst/>
              <a:ahLst/>
              <a:cxnLst/>
              <a:rect l="l" t="t" r="r" b="b"/>
              <a:pathLst>
                <a:path w="501" h="427" extrusionOk="0">
                  <a:moveTo>
                    <a:pt x="93" y="329"/>
                  </a:moveTo>
                  <a:cubicBezTo>
                    <a:pt x="501" y="93"/>
                    <a:pt x="501" y="93"/>
                    <a:pt x="501" y="93"/>
                  </a:cubicBezTo>
                  <a:cubicBezTo>
                    <a:pt x="413" y="32"/>
                    <a:pt x="310" y="0"/>
                    <a:pt x="202" y="0"/>
                  </a:cubicBezTo>
                  <a:cubicBezTo>
                    <a:pt x="132" y="0"/>
                    <a:pt x="64" y="13"/>
                    <a:pt x="0" y="40"/>
                  </a:cubicBezTo>
                  <a:cubicBezTo>
                    <a:pt x="0" y="427"/>
                    <a:pt x="0" y="427"/>
                    <a:pt x="0" y="427"/>
                  </a:cubicBezTo>
                  <a:cubicBezTo>
                    <a:pt x="20" y="387"/>
                    <a:pt x="52" y="352"/>
                    <a:pt x="93" y="3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4753;p40">
              <a:extLst>
                <a:ext uri="{FF2B5EF4-FFF2-40B4-BE49-F238E27FC236}">
                  <a16:creationId xmlns:a16="http://schemas.microsoft.com/office/drawing/2014/main" xmlns="" id="{CFE2004F-18B3-984D-87EF-79ECD0D84D64}"/>
                </a:ext>
              </a:extLst>
            </p:cNvPr>
            <p:cNvSpPr/>
            <p:nvPr/>
          </p:nvSpPr>
          <p:spPr>
            <a:xfrm>
              <a:off x="10917856" y="2716419"/>
              <a:ext cx="230142" cy="411712"/>
            </a:xfrm>
            <a:custGeom>
              <a:avLst/>
              <a:gdLst/>
              <a:ahLst/>
              <a:cxnLst/>
              <a:rect l="l" t="t" r="r" b="b"/>
              <a:pathLst>
                <a:path w="336" h="601" extrusionOk="0">
                  <a:moveTo>
                    <a:pt x="0" y="408"/>
                  </a:moveTo>
                  <a:cubicBezTo>
                    <a:pt x="336" y="601"/>
                    <a:pt x="336" y="601"/>
                    <a:pt x="336" y="601"/>
                  </a:cubicBezTo>
                  <a:cubicBezTo>
                    <a:pt x="311" y="565"/>
                    <a:pt x="297" y="521"/>
                    <a:pt x="297" y="475"/>
                  </a:cubicBezTo>
                  <a:cubicBezTo>
                    <a:pt x="297" y="0"/>
                    <a:pt x="297" y="0"/>
                    <a:pt x="297" y="0"/>
                  </a:cubicBezTo>
                  <a:cubicBezTo>
                    <a:pt x="135" y="76"/>
                    <a:pt x="23" y="231"/>
                    <a:pt x="0" y="4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4754;p40">
              <a:extLst>
                <a:ext uri="{FF2B5EF4-FFF2-40B4-BE49-F238E27FC236}">
                  <a16:creationId xmlns:a16="http://schemas.microsoft.com/office/drawing/2014/main" xmlns="" id="{CF4B03BE-5AA8-6542-BB8C-B6488824C726}"/>
                </a:ext>
              </a:extLst>
            </p:cNvPr>
            <p:cNvSpPr/>
            <p:nvPr/>
          </p:nvSpPr>
          <p:spPr>
            <a:xfrm>
              <a:off x="11069819" y="3108934"/>
              <a:ext cx="343016" cy="293287"/>
            </a:xfrm>
            <a:custGeom>
              <a:avLst/>
              <a:gdLst/>
              <a:ahLst/>
              <a:cxnLst/>
              <a:rect l="l" t="t" r="r" b="b"/>
              <a:pathLst>
                <a:path w="501" h="428" extrusionOk="0">
                  <a:moveTo>
                    <a:pt x="408" y="98"/>
                  </a:moveTo>
                  <a:cubicBezTo>
                    <a:pt x="0" y="334"/>
                    <a:pt x="0" y="334"/>
                    <a:pt x="0" y="334"/>
                  </a:cubicBezTo>
                  <a:cubicBezTo>
                    <a:pt x="88" y="396"/>
                    <a:pt x="191" y="428"/>
                    <a:pt x="299" y="428"/>
                  </a:cubicBezTo>
                  <a:cubicBezTo>
                    <a:pt x="369" y="428"/>
                    <a:pt x="437" y="414"/>
                    <a:pt x="501" y="388"/>
                  </a:cubicBezTo>
                  <a:cubicBezTo>
                    <a:pt x="501" y="0"/>
                    <a:pt x="501" y="0"/>
                    <a:pt x="501" y="0"/>
                  </a:cubicBezTo>
                  <a:cubicBezTo>
                    <a:pt x="481" y="41"/>
                    <a:pt x="449" y="76"/>
                    <a:pt x="408" y="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4755;p40">
              <a:extLst>
                <a:ext uri="{FF2B5EF4-FFF2-40B4-BE49-F238E27FC236}">
                  <a16:creationId xmlns:a16="http://schemas.microsoft.com/office/drawing/2014/main" xmlns="" id="{2D8607B8-4C33-534A-8ADD-341AC99E3159}"/>
                </a:ext>
              </a:extLst>
            </p:cNvPr>
            <p:cNvSpPr/>
            <p:nvPr/>
          </p:nvSpPr>
          <p:spPr>
            <a:xfrm>
              <a:off x="11263647" y="2756203"/>
              <a:ext cx="371003" cy="315723"/>
            </a:xfrm>
            <a:custGeom>
              <a:avLst/>
              <a:gdLst/>
              <a:ahLst/>
              <a:cxnLst/>
              <a:rect l="l" t="t" r="r" b="b"/>
              <a:pathLst>
                <a:path w="542" h="461" extrusionOk="0">
                  <a:moveTo>
                    <a:pt x="131" y="225"/>
                  </a:moveTo>
                  <a:cubicBezTo>
                    <a:pt x="540" y="461"/>
                    <a:pt x="540" y="461"/>
                    <a:pt x="540" y="461"/>
                  </a:cubicBezTo>
                  <a:cubicBezTo>
                    <a:pt x="541" y="446"/>
                    <a:pt x="542" y="432"/>
                    <a:pt x="542" y="417"/>
                  </a:cubicBezTo>
                  <a:cubicBezTo>
                    <a:pt x="542" y="252"/>
                    <a:pt x="466" y="100"/>
                    <a:pt x="335" y="0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5" y="193"/>
                    <a:pt x="11" y="193"/>
                    <a:pt x="16" y="193"/>
                  </a:cubicBezTo>
                  <a:cubicBezTo>
                    <a:pt x="57" y="193"/>
                    <a:pt x="96" y="204"/>
                    <a:pt x="131" y="2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6" name="Google Shape;4756;p40">
            <a:extLst>
              <a:ext uri="{FF2B5EF4-FFF2-40B4-BE49-F238E27FC236}">
                <a16:creationId xmlns:a16="http://schemas.microsoft.com/office/drawing/2014/main" xmlns="" id="{CCA3688F-B627-3F4D-B361-03B3C83F072A}"/>
              </a:ext>
            </a:extLst>
          </p:cNvPr>
          <p:cNvGrpSpPr/>
          <p:nvPr/>
        </p:nvGrpSpPr>
        <p:grpSpPr>
          <a:xfrm>
            <a:off x="2918292" y="2271288"/>
            <a:ext cx="361521" cy="445816"/>
            <a:chOff x="1582665" y="1011072"/>
            <a:chExt cx="584040" cy="720220"/>
          </a:xfrm>
        </p:grpSpPr>
        <p:sp>
          <p:nvSpPr>
            <p:cNvPr id="607" name="Google Shape;4757;p40">
              <a:extLst>
                <a:ext uri="{FF2B5EF4-FFF2-40B4-BE49-F238E27FC236}">
                  <a16:creationId xmlns:a16="http://schemas.microsoft.com/office/drawing/2014/main" xmlns="" id="{DB004935-3AD4-C24B-B01D-504B6BC96D0D}"/>
                </a:ext>
              </a:extLst>
            </p:cNvPr>
            <p:cNvSpPr/>
            <p:nvPr/>
          </p:nvSpPr>
          <p:spPr>
            <a:xfrm>
              <a:off x="1638485" y="1571653"/>
              <a:ext cx="449564" cy="159640"/>
            </a:xfrm>
            <a:custGeom>
              <a:avLst/>
              <a:gdLst/>
              <a:ahLst/>
              <a:cxnLst/>
              <a:rect l="l" t="t" r="r" b="b"/>
              <a:pathLst>
                <a:path w="767" h="273" extrusionOk="0">
                  <a:moveTo>
                    <a:pt x="8" y="71"/>
                  </a:moveTo>
                  <a:cubicBezTo>
                    <a:pt x="26" y="131"/>
                    <a:pt x="228" y="66"/>
                    <a:pt x="244" y="81"/>
                  </a:cubicBezTo>
                  <a:cubicBezTo>
                    <a:pt x="269" y="104"/>
                    <a:pt x="240" y="171"/>
                    <a:pt x="254" y="194"/>
                  </a:cubicBezTo>
                  <a:cubicBezTo>
                    <a:pt x="274" y="228"/>
                    <a:pt x="588" y="273"/>
                    <a:pt x="743" y="165"/>
                  </a:cubicBezTo>
                  <a:cubicBezTo>
                    <a:pt x="767" y="149"/>
                    <a:pt x="749" y="103"/>
                    <a:pt x="75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0" y="17"/>
                    <a:pt x="0" y="43"/>
                    <a:pt x="8" y="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4758;p40">
              <a:extLst>
                <a:ext uri="{FF2B5EF4-FFF2-40B4-BE49-F238E27FC236}">
                  <a16:creationId xmlns:a16="http://schemas.microsoft.com/office/drawing/2014/main" xmlns="" id="{4BE5307B-1143-524A-BE7C-A7CF1B08D29C}"/>
                </a:ext>
              </a:extLst>
            </p:cNvPr>
            <p:cNvSpPr/>
            <p:nvPr/>
          </p:nvSpPr>
          <p:spPr>
            <a:xfrm>
              <a:off x="1590507" y="1435245"/>
              <a:ext cx="515072" cy="136407"/>
            </a:xfrm>
            <a:custGeom>
              <a:avLst/>
              <a:gdLst/>
              <a:ahLst/>
              <a:cxnLst/>
              <a:rect l="l" t="t" r="r" b="b"/>
              <a:pathLst>
                <a:path w="879" h="233" extrusionOk="0">
                  <a:moveTo>
                    <a:pt x="75" y="52"/>
                  </a:moveTo>
                  <a:cubicBezTo>
                    <a:pt x="81" y="64"/>
                    <a:pt x="64" y="89"/>
                    <a:pt x="66" y="104"/>
                  </a:cubicBezTo>
                  <a:cubicBezTo>
                    <a:pt x="68" y="117"/>
                    <a:pt x="105" y="132"/>
                    <a:pt x="105" y="132"/>
                  </a:cubicBezTo>
                  <a:cubicBezTo>
                    <a:pt x="105" y="132"/>
                    <a:pt x="78" y="157"/>
                    <a:pt x="77" y="169"/>
                  </a:cubicBezTo>
                  <a:cubicBezTo>
                    <a:pt x="76" y="182"/>
                    <a:pt x="101" y="204"/>
                    <a:pt x="101" y="218"/>
                  </a:cubicBezTo>
                  <a:cubicBezTo>
                    <a:pt x="102" y="221"/>
                    <a:pt x="100" y="227"/>
                    <a:pt x="98" y="233"/>
                  </a:cubicBezTo>
                  <a:cubicBezTo>
                    <a:pt x="833" y="233"/>
                    <a:pt x="833" y="233"/>
                    <a:pt x="833" y="233"/>
                  </a:cubicBezTo>
                  <a:cubicBezTo>
                    <a:pt x="834" y="202"/>
                    <a:pt x="837" y="167"/>
                    <a:pt x="843" y="126"/>
                  </a:cubicBezTo>
                  <a:cubicBezTo>
                    <a:pt x="850" y="80"/>
                    <a:pt x="863" y="39"/>
                    <a:pt x="87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20"/>
                    <a:pt x="65" y="34"/>
                    <a:pt x="75" y="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4759;p40">
              <a:extLst>
                <a:ext uri="{FF2B5EF4-FFF2-40B4-BE49-F238E27FC236}">
                  <a16:creationId xmlns:a16="http://schemas.microsoft.com/office/drawing/2014/main" xmlns="" id="{3259748D-CDD4-3846-808A-BDA3AB39FD1E}"/>
                </a:ext>
              </a:extLst>
            </p:cNvPr>
            <p:cNvSpPr/>
            <p:nvPr/>
          </p:nvSpPr>
          <p:spPr>
            <a:xfrm>
              <a:off x="1582665" y="1299068"/>
              <a:ext cx="576890" cy="136177"/>
            </a:xfrm>
            <a:custGeom>
              <a:avLst/>
              <a:gdLst/>
              <a:ahLst/>
              <a:cxnLst/>
              <a:rect l="l" t="t" r="r" b="b"/>
              <a:pathLst>
                <a:path w="984" h="233" extrusionOk="0">
                  <a:moveTo>
                    <a:pt x="984" y="0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121" y="7"/>
                    <a:pt x="122" y="14"/>
                    <a:pt x="121" y="20"/>
                  </a:cubicBezTo>
                  <a:cubicBezTo>
                    <a:pt x="115" y="71"/>
                    <a:pt x="3" y="151"/>
                    <a:pt x="1" y="207"/>
                  </a:cubicBezTo>
                  <a:cubicBezTo>
                    <a:pt x="0" y="217"/>
                    <a:pt x="5" y="225"/>
                    <a:pt x="13" y="233"/>
                  </a:cubicBezTo>
                  <a:cubicBezTo>
                    <a:pt x="892" y="233"/>
                    <a:pt x="892" y="233"/>
                    <a:pt x="892" y="233"/>
                  </a:cubicBezTo>
                  <a:cubicBezTo>
                    <a:pt x="910" y="190"/>
                    <a:pt x="932" y="150"/>
                    <a:pt x="954" y="106"/>
                  </a:cubicBezTo>
                  <a:cubicBezTo>
                    <a:pt x="965" y="83"/>
                    <a:pt x="977" y="45"/>
                    <a:pt x="9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4760;p40">
              <a:extLst>
                <a:ext uri="{FF2B5EF4-FFF2-40B4-BE49-F238E27FC236}">
                  <a16:creationId xmlns:a16="http://schemas.microsoft.com/office/drawing/2014/main" xmlns="" id="{24F32620-1BED-3243-B6CC-E63BC921AA28}"/>
                </a:ext>
              </a:extLst>
            </p:cNvPr>
            <p:cNvSpPr/>
            <p:nvPr/>
          </p:nvSpPr>
          <p:spPr>
            <a:xfrm>
              <a:off x="1665934" y="1011072"/>
              <a:ext cx="484393" cy="151589"/>
            </a:xfrm>
            <a:custGeom>
              <a:avLst/>
              <a:gdLst/>
              <a:ahLst/>
              <a:cxnLst/>
              <a:rect l="l" t="t" r="r" b="b"/>
              <a:pathLst>
                <a:path w="826" h="259" extrusionOk="0">
                  <a:moveTo>
                    <a:pt x="691" y="105"/>
                  </a:moveTo>
                  <a:cubicBezTo>
                    <a:pt x="485" y="0"/>
                    <a:pt x="280" y="20"/>
                    <a:pt x="171" y="77"/>
                  </a:cubicBezTo>
                  <a:cubicBezTo>
                    <a:pt x="84" y="123"/>
                    <a:pt x="31" y="190"/>
                    <a:pt x="0" y="259"/>
                  </a:cubicBezTo>
                  <a:cubicBezTo>
                    <a:pt x="826" y="259"/>
                    <a:pt x="826" y="259"/>
                    <a:pt x="826" y="259"/>
                  </a:cubicBezTo>
                  <a:cubicBezTo>
                    <a:pt x="803" y="196"/>
                    <a:pt x="762" y="140"/>
                    <a:pt x="691" y="1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4761;p40">
              <a:extLst>
                <a:ext uri="{FF2B5EF4-FFF2-40B4-BE49-F238E27FC236}">
                  <a16:creationId xmlns:a16="http://schemas.microsoft.com/office/drawing/2014/main" xmlns="" id="{B82CA610-D546-8D49-9023-9C9A60CCB11E}"/>
                </a:ext>
              </a:extLst>
            </p:cNvPr>
            <p:cNvSpPr/>
            <p:nvPr/>
          </p:nvSpPr>
          <p:spPr>
            <a:xfrm>
              <a:off x="1639639" y="1162661"/>
              <a:ext cx="527066" cy="136407"/>
            </a:xfrm>
            <a:custGeom>
              <a:avLst/>
              <a:gdLst/>
              <a:ahLst/>
              <a:cxnLst/>
              <a:rect l="l" t="t" r="r" b="b"/>
              <a:pathLst>
                <a:path w="899" h="233" extrusionOk="0">
                  <a:moveTo>
                    <a:pt x="871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53"/>
                    <a:pt x="9" y="106"/>
                    <a:pt x="4" y="150"/>
                  </a:cubicBezTo>
                  <a:cubicBezTo>
                    <a:pt x="0" y="184"/>
                    <a:pt x="15" y="210"/>
                    <a:pt x="22" y="233"/>
                  </a:cubicBezTo>
                  <a:cubicBezTo>
                    <a:pt x="887" y="233"/>
                    <a:pt x="887" y="233"/>
                    <a:pt x="887" y="233"/>
                  </a:cubicBezTo>
                  <a:cubicBezTo>
                    <a:pt x="898" y="163"/>
                    <a:pt x="899" y="77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2" name="Google Shape;4762;p40">
            <a:extLst>
              <a:ext uri="{FF2B5EF4-FFF2-40B4-BE49-F238E27FC236}">
                <a16:creationId xmlns:a16="http://schemas.microsoft.com/office/drawing/2014/main" xmlns="" id="{8051634D-D851-FA46-8161-C99F424B0EF7}"/>
              </a:ext>
            </a:extLst>
          </p:cNvPr>
          <p:cNvGrpSpPr/>
          <p:nvPr/>
        </p:nvGrpSpPr>
        <p:grpSpPr>
          <a:xfrm>
            <a:off x="3519676" y="2271309"/>
            <a:ext cx="379481" cy="445796"/>
            <a:chOff x="2554206" y="1011105"/>
            <a:chExt cx="613055" cy="720187"/>
          </a:xfrm>
        </p:grpSpPr>
        <p:sp>
          <p:nvSpPr>
            <p:cNvPr id="613" name="Google Shape;4763;p40">
              <a:extLst>
                <a:ext uri="{FF2B5EF4-FFF2-40B4-BE49-F238E27FC236}">
                  <a16:creationId xmlns:a16="http://schemas.microsoft.com/office/drawing/2014/main" xmlns="" id="{96F8788C-C0C2-5644-ACB1-CC9A93E20E40}"/>
                </a:ext>
              </a:extLst>
            </p:cNvPr>
            <p:cNvSpPr/>
            <p:nvPr/>
          </p:nvSpPr>
          <p:spPr>
            <a:xfrm flipH="1">
              <a:off x="2721847" y="1011105"/>
              <a:ext cx="445414" cy="388012"/>
            </a:xfrm>
            <a:custGeom>
              <a:avLst/>
              <a:gdLst/>
              <a:ahLst/>
              <a:cxnLst/>
              <a:rect l="l" t="t" r="r" b="b"/>
              <a:pathLst>
                <a:path w="885" h="771" extrusionOk="0">
                  <a:moveTo>
                    <a:pt x="708" y="363"/>
                  </a:moveTo>
                  <a:cubicBezTo>
                    <a:pt x="699" y="358"/>
                    <a:pt x="687" y="357"/>
                    <a:pt x="677" y="361"/>
                  </a:cubicBezTo>
                  <a:cubicBezTo>
                    <a:pt x="662" y="366"/>
                    <a:pt x="649" y="378"/>
                    <a:pt x="640" y="395"/>
                  </a:cubicBezTo>
                  <a:cubicBezTo>
                    <a:pt x="630" y="411"/>
                    <a:pt x="626" y="429"/>
                    <a:pt x="629" y="444"/>
                  </a:cubicBezTo>
                  <a:cubicBezTo>
                    <a:pt x="631" y="455"/>
                    <a:pt x="637" y="464"/>
                    <a:pt x="646" y="470"/>
                  </a:cubicBezTo>
                  <a:cubicBezTo>
                    <a:pt x="655" y="475"/>
                    <a:pt x="667" y="476"/>
                    <a:pt x="677" y="471"/>
                  </a:cubicBezTo>
                  <a:cubicBezTo>
                    <a:pt x="551" y="690"/>
                    <a:pt x="551" y="690"/>
                    <a:pt x="551" y="690"/>
                  </a:cubicBezTo>
                  <a:cubicBezTo>
                    <a:pt x="548" y="696"/>
                    <a:pt x="542" y="699"/>
                    <a:pt x="536" y="699"/>
                  </a:cubicBezTo>
                  <a:cubicBezTo>
                    <a:pt x="365" y="699"/>
                    <a:pt x="365" y="699"/>
                    <a:pt x="365" y="699"/>
                  </a:cubicBezTo>
                  <a:cubicBezTo>
                    <a:pt x="362" y="700"/>
                    <a:pt x="359" y="703"/>
                    <a:pt x="359" y="706"/>
                  </a:cubicBezTo>
                  <a:cubicBezTo>
                    <a:pt x="358" y="713"/>
                    <a:pt x="358" y="720"/>
                    <a:pt x="365" y="724"/>
                  </a:cubicBezTo>
                  <a:cubicBezTo>
                    <a:pt x="368" y="726"/>
                    <a:pt x="372" y="728"/>
                    <a:pt x="376" y="730"/>
                  </a:cubicBezTo>
                  <a:cubicBezTo>
                    <a:pt x="387" y="737"/>
                    <a:pt x="388" y="751"/>
                    <a:pt x="378" y="759"/>
                  </a:cubicBezTo>
                  <a:cubicBezTo>
                    <a:pt x="368" y="767"/>
                    <a:pt x="354" y="771"/>
                    <a:pt x="341" y="770"/>
                  </a:cubicBezTo>
                  <a:cubicBezTo>
                    <a:pt x="328" y="771"/>
                    <a:pt x="314" y="768"/>
                    <a:pt x="304" y="759"/>
                  </a:cubicBezTo>
                  <a:cubicBezTo>
                    <a:pt x="294" y="751"/>
                    <a:pt x="295" y="737"/>
                    <a:pt x="306" y="730"/>
                  </a:cubicBezTo>
                  <a:cubicBezTo>
                    <a:pt x="310" y="728"/>
                    <a:pt x="314" y="726"/>
                    <a:pt x="317" y="724"/>
                  </a:cubicBezTo>
                  <a:cubicBezTo>
                    <a:pt x="323" y="720"/>
                    <a:pt x="323" y="713"/>
                    <a:pt x="323" y="706"/>
                  </a:cubicBezTo>
                  <a:cubicBezTo>
                    <a:pt x="323" y="703"/>
                    <a:pt x="320" y="700"/>
                    <a:pt x="317" y="699"/>
                  </a:cubicBezTo>
                  <a:cubicBezTo>
                    <a:pt x="115" y="699"/>
                    <a:pt x="115" y="699"/>
                    <a:pt x="115" y="699"/>
                  </a:cubicBezTo>
                  <a:cubicBezTo>
                    <a:pt x="112" y="699"/>
                    <a:pt x="109" y="697"/>
                    <a:pt x="108" y="694"/>
                  </a:cubicBezTo>
                  <a:cubicBezTo>
                    <a:pt x="108" y="694"/>
                    <a:pt x="108" y="694"/>
                    <a:pt x="108" y="694"/>
                  </a:cubicBezTo>
                  <a:cubicBezTo>
                    <a:pt x="58" y="592"/>
                    <a:pt x="0" y="246"/>
                    <a:pt x="247" y="121"/>
                  </a:cubicBezTo>
                  <a:cubicBezTo>
                    <a:pt x="487" y="0"/>
                    <a:pt x="726" y="23"/>
                    <a:pt x="852" y="89"/>
                  </a:cubicBezTo>
                  <a:cubicBezTo>
                    <a:pt x="862" y="94"/>
                    <a:pt x="871" y="99"/>
                    <a:pt x="879" y="104"/>
                  </a:cubicBezTo>
                  <a:cubicBezTo>
                    <a:pt x="883" y="107"/>
                    <a:pt x="885" y="112"/>
                    <a:pt x="882" y="116"/>
                  </a:cubicBezTo>
                  <a:cubicBezTo>
                    <a:pt x="725" y="389"/>
                    <a:pt x="725" y="389"/>
                    <a:pt x="725" y="389"/>
                  </a:cubicBezTo>
                  <a:cubicBezTo>
                    <a:pt x="723" y="378"/>
                    <a:pt x="717" y="368"/>
                    <a:pt x="708" y="3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4764;p40">
              <a:extLst>
                <a:ext uri="{FF2B5EF4-FFF2-40B4-BE49-F238E27FC236}">
                  <a16:creationId xmlns:a16="http://schemas.microsoft.com/office/drawing/2014/main" xmlns="" id="{6D0B8609-9FF1-6F4F-8F44-866D9ADED991}"/>
                </a:ext>
              </a:extLst>
            </p:cNvPr>
            <p:cNvSpPr/>
            <p:nvPr/>
          </p:nvSpPr>
          <p:spPr>
            <a:xfrm flipH="1">
              <a:off x="2554206" y="1072424"/>
              <a:ext cx="329184" cy="568718"/>
            </a:xfrm>
            <a:custGeom>
              <a:avLst/>
              <a:gdLst/>
              <a:ahLst/>
              <a:cxnLst/>
              <a:rect l="l" t="t" r="r" b="b"/>
              <a:pathLst>
                <a:path w="654" h="1130" extrusionOk="0">
                  <a:moveTo>
                    <a:pt x="208" y="896"/>
                  </a:moveTo>
                  <a:cubicBezTo>
                    <a:pt x="217" y="891"/>
                    <a:pt x="224" y="882"/>
                    <a:pt x="225" y="871"/>
                  </a:cubicBezTo>
                  <a:cubicBezTo>
                    <a:pt x="228" y="856"/>
                    <a:pt x="224" y="838"/>
                    <a:pt x="214" y="822"/>
                  </a:cubicBezTo>
                  <a:cubicBezTo>
                    <a:pt x="205" y="805"/>
                    <a:pt x="192" y="793"/>
                    <a:pt x="177" y="787"/>
                  </a:cubicBezTo>
                  <a:cubicBezTo>
                    <a:pt x="167" y="784"/>
                    <a:pt x="156" y="784"/>
                    <a:pt x="147" y="790"/>
                  </a:cubicBezTo>
                  <a:cubicBezTo>
                    <a:pt x="137" y="795"/>
                    <a:pt x="131" y="805"/>
                    <a:pt x="130" y="816"/>
                  </a:cubicBezTo>
                  <a:cubicBezTo>
                    <a:pt x="3" y="597"/>
                    <a:pt x="3" y="597"/>
                    <a:pt x="3" y="597"/>
                  </a:cubicBezTo>
                  <a:cubicBezTo>
                    <a:pt x="0" y="591"/>
                    <a:pt x="0" y="585"/>
                    <a:pt x="3" y="579"/>
                  </a:cubicBezTo>
                  <a:cubicBezTo>
                    <a:pt x="142" y="339"/>
                    <a:pt x="142" y="339"/>
                    <a:pt x="142" y="339"/>
                  </a:cubicBezTo>
                  <a:cubicBezTo>
                    <a:pt x="142" y="336"/>
                    <a:pt x="142" y="332"/>
                    <a:pt x="139" y="330"/>
                  </a:cubicBezTo>
                  <a:cubicBezTo>
                    <a:pt x="133" y="326"/>
                    <a:pt x="127" y="323"/>
                    <a:pt x="121" y="326"/>
                  </a:cubicBezTo>
                  <a:cubicBezTo>
                    <a:pt x="117" y="328"/>
                    <a:pt x="113" y="331"/>
                    <a:pt x="110" y="333"/>
                  </a:cubicBezTo>
                  <a:cubicBezTo>
                    <a:pt x="98" y="339"/>
                    <a:pt x="85" y="333"/>
                    <a:pt x="83" y="320"/>
                  </a:cubicBezTo>
                  <a:cubicBezTo>
                    <a:pt x="81" y="307"/>
                    <a:pt x="85" y="294"/>
                    <a:pt x="92" y="282"/>
                  </a:cubicBezTo>
                  <a:cubicBezTo>
                    <a:pt x="99" y="271"/>
                    <a:pt x="108" y="260"/>
                    <a:pt x="120" y="256"/>
                  </a:cubicBezTo>
                  <a:cubicBezTo>
                    <a:pt x="132" y="251"/>
                    <a:pt x="144" y="259"/>
                    <a:pt x="144" y="272"/>
                  </a:cubicBezTo>
                  <a:cubicBezTo>
                    <a:pt x="145" y="276"/>
                    <a:pt x="144" y="281"/>
                    <a:pt x="144" y="285"/>
                  </a:cubicBezTo>
                  <a:cubicBezTo>
                    <a:pt x="145" y="293"/>
                    <a:pt x="150" y="296"/>
                    <a:pt x="157" y="299"/>
                  </a:cubicBezTo>
                  <a:cubicBezTo>
                    <a:pt x="160" y="301"/>
                    <a:pt x="163" y="299"/>
                    <a:pt x="166" y="297"/>
                  </a:cubicBezTo>
                  <a:cubicBezTo>
                    <a:pt x="334" y="6"/>
                    <a:pt x="334" y="6"/>
                    <a:pt x="334" y="6"/>
                  </a:cubicBezTo>
                  <a:cubicBezTo>
                    <a:pt x="337" y="2"/>
                    <a:pt x="343" y="0"/>
                    <a:pt x="347" y="3"/>
                  </a:cubicBezTo>
                  <a:cubicBezTo>
                    <a:pt x="480" y="102"/>
                    <a:pt x="524" y="251"/>
                    <a:pt x="535" y="353"/>
                  </a:cubicBezTo>
                  <a:cubicBezTo>
                    <a:pt x="542" y="405"/>
                    <a:pt x="507" y="442"/>
                    <a:pt x="511" y="473"/>
                  </a:cubicBezTo>
                  <a:cubicBezTo>
                    <a:pt x="518" y="532"/>
                    <a:pt x="648" y="625"/>
                    <a:pt x="651" y="690"/>
                  </a:cubicBezTo>
                  <a:cubicBezTo>
                    <a:pt x="654" y="734"/>
                    <a:pt x="565" y="752"/>
                    <a:pt x="550" y="781"/>
                  </a:cubicBezTo>
                  <a:cubicBezTo>
                    <a:pt x="543" y="794"/>
                    <a:pt x="562" y="823"/>
                    <a:pt x="560" y="841"/>
                  </a:cubicBezTo>
                  <a:cubicBezTo>
                    <a:pt x="559" y="857"/>
                    <a:pt x="515" y="874"/>
                    <a:pt x="515" y="874"/>
                  </a:cubicBezTo>
                  <a:cubicBezTo>
                    <a:pt x="515" y="874"/>
                    <a:pt x="546" y="903"/>
                    <a:pt x="548" y="916"/>
                  </a:cubicBezTo>
                  <a:cubicBezTo>
                    <a:pt x="549" y="932"/>
                    <a:pt x="520" y="957"/>
                    <a:pt x="519" y="973"/>
                  </a:cubicBezTo>
                  <a:cubicBezTo>
                    <a:pt x="519" y="989"/>
                    <a:pt x="545" y="1030"/>
                    <a:pt x="532" y="1073"/>
                  </a:cubicBezTo>
                  <a:cubicBezTo>
                    <a:pt x="515" y="1130"/>
                    <a:pt x="356" y="1091"/>
                    <a:pt x="288" y="1083"/>
                  </a:cubicBezTo>
                  <a:cubicBezTo>
                    <a:pt x="286" y="1083"/>
                    <a:pt x="283" y="1082"/>
                    <a:pt x="282" y="1079"/>
                  </a:cubicBezTo>
                  <a:cubicBezTo>
                    <a:pt x="177" y="898"/>
                    <a:pt x="177" y="898"/>
                    <a:pt x="177" y="898"/>
                  </a:cubicBezTo>
                  <a:cubicBezTo>
                    <a:pt x="188" y="902"/>
                    <a:pt x="199" y="902"/>
                    <a:pt x="208" y="8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4765;p40">
              <a:extLst>
                <a:ext uri="{FF2B5EF4-FFF2-40B4-BE49-F238E27FC236}">
                  <a16:creationId xmlns:a16="http://schemas.microsoft.com/office/drawing/2014/main" xmlns="" id="{B456450C-9012-FB46-82C2-F8E9C4785481}"/>
                </a:ext>
              </a:extLst>
            </p:cNvPr>
            <p:cNvSpPr/>
            <p:nvPr/>
          </p:nvSpPr>
          <p:spPr>
            <a:xfrm flipH="1">
              <a:off x="2750903" y="1372925"/>
              <a:ext cx="354381" cy="358367"/>
            </a:xfrm>
            <a:custGeom>
              <a:avLst/>
              <a:gdLst/>
              <a:ahLst/>
              <a:cxnLst/>
              <a:rect l="l" t="t" r="r" b="b"/>
              <a:pathLst>
                <a:path w="704" h="712" extrusionOk="0">
                  <a:moveTo>
                    <a:pt x="11" y="0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62" y="7"/>
                    <a:pt x="157" y="17"/>
                    <a:pt x="157" y="28"/>
                  </a:cubicBezTo>
                  <a:cubicBezTo>
                    <a:pt x="157" y="38"/>
                    <a:pt x="162" y="48"/>
                    <a:pt x="170" y="55"/>
                  </a:cubicBezTo>
                  <a:cubicBezTo>
                    <a:pt x="182" y="65"/>
                    <a:pt x="199" y="70"/>
                    <a:pt x="218" y="70"/>
                  </a:cubicBezTo>
                  <a:cubicBezTo>
                    <a:pt x="237" y="70"/>
                    <a:pt x="254" y="65"/>
                    <a:pt x="267" y="55"/>
                  </a:cubicBezTo>
                  <a:cubicBezTo>
                    <a:pt x="275" y="48"/>
                    <a:pt x="280" y="38"/>
                    <a:pt x="280" y="28"/>
                  </a:cubicBezTo>
                  <a:cubicBezTo>
                    <a:pt x="280" y="17"/>
                    <a:pt x="275" y="7"/>
                    <a:pt x="266" y="0"/>
                  </a:cubicBezTo>
                  <a:cubicBezTo>
                    <a:pt x="411" y="0"/>
                    <a:pt x="411" y="0"/>
                    <a:pt x="411" y="0"/>
                  </a:cubicBezTo>
                  <a:cubicBezTo>
                    <a:pt x="417" y="0"/>
                    <a:pt x="423" y="3"/>
                    <a:pt x="426" y="9"/>
                  </a:cubicBezTo>
                  <a:cubicBezTo>
                    <a:pt x="565" y="249"/>
                    <a:pt x="565" y="249"/>
                    <a:pt x="565" y="249"/>
                  </a:cubicBezTo>
                  <a:cubicBezTo>
                    <a:pt x="568" y="251"/>
                    <a:pt x="571" y="253"/>
                    <a:pt x="575" y="251"/>
                  </a:cubicBezTo>
                  <a:cubicBezTo>
                    <a:pt x="581" y="248"/>
                    <a:pt x="586" y="244"/>
                    <a:pt x="587" y="237"/>
                  </a:cubicBezTo>
                  <a:cubicBezTo>
                    <a:pt x="587" y="233"/>
                    <a:pt x="587" y="228"/>
                    <a:pt x="587" y="224"/>
                  </a:cubicBezTo>
                  <a:cubicBezTo>
                    <a:pt x="587" y="211"/>
                    <a:pt x="599" y="203"/>
                    <a:pt x="611" y="208"/>
                  </a:cubicBezTo>
                  <a:cubicBezTo>
                    <a:pt x="623" y="212"/>
                    <a:pt x="633" y="223"/>
                    <a:pt x="639" y="234"/>
                  </a:cubicBezTo>
                  <a:cubicBezTo>
                    <a:pt x="646" y="245"/>
                    <a:pt x="650" y="259"/>
                    <a:pt x="648" y="272"/>
                  </a:cubicBezTo>
                  <a:cubicBezTo>
                    <a:pt x="646" y="285"/>
                    <a:pt x="633" y="290"/>
                    <a:pt x="622" y="284"/>
                  </a:cubicBezTo>
                  <a:cubicBezTo>
                    <a:pt x="618" y="282"/>
                    <a:pt x="614" y="280"/>
                    <a:pt x="611" y="278"/>
                  </a:cubicBezTo>
                  <a:cubicBezTo>
                    <a:pt x="604" y="275"/>
                    <a:pt x="598" y="278"/>
                    <a:pt x="592" y="282"/>
                  </a:cubicBezTo>
                  <a:cubicBezTo>
                    <a:pt x="589" y="283"/>
                    <a:pt x="589" y="287"/>
                    <a:pt x="589" y="291"/>
                  </a:cubicBezTo>
                  <a:cubicBezTo>
                    <a:pt x="700" y="482"/>
                    <a:pt x="700" y="482"/>
                    <a:pt x="700" y="482"/>
                  </a:cubicBezTo>
                  <a:cubicBezTo>
                    <a:pt x="700" y="482"/>
                    <a:pt x="701" y="484"/>
                    <a:pt x="700" y="485"/>
                  </a:cubicBezTo>
                  <a:cubicBezTo>
                    <a:pt x="700" y="487"/>
                    <a:pt x="699" y="488"/>
                    <a:pt x="699" y="488"/>
                  </a:cubicBezTo>
                  <a:cubicBezTo>
                    <a:pt x="699" y="488"/>
                    <a:pt x="699" y="488"/>
                    <a:pt x="699" y="488"/>
                  </a:cubicBezTo>
                  <a:cubicBezTo>
                    <a:pt x="671" y="516"/>
                    <a:pt x="704" y="593"/>
                    <a:pt x="688" y="619"/>
                  </a:cubicBezTo>
                  <a:cubicBezTo>
                    <a:pt x="664" y="659"/>
                    <a:pt x="299" y="712"/>
                    <a:pt x="119" y="586"/>
                  </a:cubicBezTo>
                  <a:cubicBezTo>
                    <a:pt x="83" y="561"/>
                    <a:pt x="129" y="479"/>
                    <a:pt x="98" y="269"/>
                  </a:cubicBezTo>
                  <a:cubicBezTo>
                    <a:pt x="84" y="172"/>
                    <a:pt x="45" y="96"/>
                    <a:pt x="3" y="12"/>
                  </a:cubicBezTo>
                  <a:cubicBezTo>
                    <a:pt x="0" y="7"/>
                    <a:pt x="4" y="0"/>
                    <a:pt x="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6" name="Google Shape;4766;p40">
            <a:extLst>
              <a:ext uri="{FF2B5EF4-FFF2-40B4-BE49-F238E27FC236}">
                <a16:creationId xmlns:a16="http://schemas.microsoft.com/office/drawing/2014/main" xmlns="" id="{83312737-A97E-204B-870F-6C8027EB5405}"/>
              </a:ext>
            </a:extLst>
          </p:cNvPr>
          <p:cNvGrpSpPr/>
          <p:nvPr/>
        </p:nvGrpSpPr>
        <p:grpSpPr>
          <a:xfrm>
            <a:off x="8067851" y="2225649"/>
            <a:ext cx="460705" cy="491455"/>
            <a:chOff x="9901824" y="937343"/>
            <a:chExt cx="744273" cy="793950"/>
          </a:xfrm>
        </p:grpSpPr>
        <p:grpSp>
          <p:nvGrpSpPr>
            <p:cNvPr id="617" name="Google Shape;4767;p40">
              <a:extLst>
                <a:ext uri="{FF2B5EF4-FFF2-40B4-BE49-F238E27FC236}">
                  <a16:creationId xmlns:a16="http://schemas.microsoft.com/office/drawing/2014/main" xmlns="" id="{7C254E16-B475-774A-87E6-1BAB6FE20658}"/>
                </a:ext>
              </a:extLst>
            </p:cNvPr>
            <p:cNvGrpSpPr/>
            <p:nvPr/>
          </p:nvGrpSpPr>
          <p:grpSpPr>
            <a:xfrm>
              <a:off x="9901824" y="937343"/>
              <a:ext cx="744273" cy="793950"/>
              <a:chOff x="9901824" y="937343"/>
              <a:chExt cx="744273" cy="793950"/>
            </a:xfrm>
          </p:grpSpPr>
          <p:sp>
            <p:nvSpPr>
              <p:cNvPr id="624" name="Google Shape;4768;p40">
                <a:extLst>
                  <a:ext uri="{FF2B5EF4-FFF2-40B4-BE49-F238E27FC236}">
                    <a16:creationId xmlns:a16="http://schemas.microsoft.com/office/drawing/2014/main" xmlns="" id="{146044D9-2A0E-C34B-BE9E-366C840AE946}"/>
                  </a:ext>
                </a:extLst>
              </p:cNvPr>
              <p:cNvSpPr/>
              <p:nvPr/>
            </p:nvSpPr>
            <p:spPr>
              <a:xfrm>
                <a:off x="10463799" y="1043794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5" name="Google Shape;4769;p40">
                <a:extLst>
                  <a:ext uri="{FF2B5EF4-FFF2-40B4-BE49-F238E27FC236}">
                    <a16:creationId xmlns:a16="http://schemas.microsoft.com/office/drawing/2014/main" xmlns="" id="{EF95285D-CC73-A847-997E-C4388979ED3A}"/>
                  </a:ext>
                </a:extLst>
              </p:cNvPr>
              <p:cNvSpPr/>
              <p:nvPr/>
            </p:nvSpPr>
            <p:spPr>
              <a:xfrm>
                <a:off x="10546077" y="1303491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6" name="Google Shape;4770;p40">
                <a:extLst>
                  <a:ext uri="{FF2B5EF4-FFF2-40B4-BE49-F238E27FC236}">
                    <a16:creationId xmlns:a16="http://schemas.microsoft.com/office/drawing/2014/main" xmlns="" id="{BB075CF6-542D-5E4F-93DC-77709BF5F0AC}"/>
                  </a:ext>
                </a:extLst>
              </p:cNvPr>
              <p:cNvSpPr/>
              <p:nvPr/>
            </p:nvSpPr>
            <p:spPr>
              <a:xfrm>
                <a:off x="10463799" y="1499539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7" name="Google Shape;4771;p40">
                <a:extLst>
                  <a:ext uri="{FF2B5EF4-FFF2-40B4-BE49-F238E27FC236}">
                    <a16:creationId xmlns:a16="http://schemas.microsoft.com/office/drawing/2014/main" xmlns="" id="{80882C55-C3C2-3947-8A07-7AE60C41A054}"/>
                  </a:ext>
                </a:extLst>
              </p:cNvPr>
              <p:cNvSpPr/>
              <p:nvPr/>
            </p:nvSpPr>
            <p:spPr>
              <a:xfrm>
                <a:off x="10008275" y="1500204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8" name="Google Shape;4772;p40">
                <a:extLst>
                  <a:ext uri="{FF2B5EF4-FFF2-40B4-BE49-F238E27FC236}">
                    <a16:creationId xmlns:a16="http://schemas.microsoft.com/office/drawing/2014/main" xmlns="" id="{1CED3CBF-28B4-F24B-AF0E-36F5BE7D2A89}"/>
                  </a:ext>
                </a:extLst>
              </p:cNvPr>
              <p:cNvSpPr/>
              <p:nvPr/>
            </p:nvSpPr>
            <p:spPr>
              <a:xfrm>
                <a:off x="9901824" y="1303934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9" name="Google Shape;4773;p40">
                <a:extLst>
                  <a:ext uri="{FF2B5EF4-FFF2-40B4-BE49-F238E27FC236}">
                    <a16:creationId xmlns:a16="http://schemas.microsoft.com/office/drawing/2014/main" xmlns="" id="{A4B30ADB-D729-884D-8852-D30CF44D8B03}"/>
                  </a:ext>
                </a:extLst>
              </p:cNvPr>
              <p:cNvSpPr/>
              <p:nvPr/>
            </p:nvSpPr>
            <p:spPr>
              <a:xfrm>
                <a:off x="10008275" y="1044237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0" name="Google Shape;4774;p40">
                <a:extLst>
                  <a:ext uri="{FF2B5EF4-FFF2-40B4-BE49-F238E27FC236}">
                    <a16:creationId xmlns:a16="http://schemas.microsoft.com/office/drawing/2014/main" xmlns="" id="{55ABFDF2-A493-FC4E-A808-7AF45BFAA957}"/>
                  </a:ext>
                </a:extLst>
              </p:cNvPr>
              <p:cNvSpPr/>
              <p:nvPr/>
            </p:nvSpPr>
            <p:spPr>
              <a:xfrm>
                <a:off x="10267751" y="937343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1" name="Google Shape;4775;p40">
                <a:extLst>
                  <a:ext uri="{FF2B5EF4-FFF2-40B4-BE49-F238E27FC236}">
                    <a16:creationId xmlns:a16="http://schemas.microsoft.com/office/drawing/2014/main" xmlns="" id="{771B6C5D-8630-B549-8471-AF82B2A64530}"/>
                  </a:ext>
                </a:extLst>
              </p:cNvPr>
              <p:cNvSpPr/>
              <p:nvPr/>
            </p:nvSpPr>
            <p:spPr>
              <a:xfrm>
                <a:off x="10183698" y="1629498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2" name="Google Shape;4776;p40">
                <a:extLst>
                  <a:ext uri="{FF2B5EF4-FFF2-40B4-BE49-F238E27FC236}">
                    <a16:creationId xmlns:a16="http://schemas.microsoft.com/office/drawing/2014/main" xmlns="" id="{8D4C945E-FE62-2B4D-AA61-18B672CA5177}"/>
                  </a:ext>
                </a:extLst>
              </p:cNvPr>
              <p:cNvSpPr/>
              <p:nvPr/>
            </p:nvSpPr>
            <p:spPr>
              <a:xfrm>
                <a:off x="10188356" y="1667865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3" name="Google Shape;4777;p40">
                <a:extLst>
                  <a:ext uri="{FF2B5EF4-FFF2-40B4-BE49-F238E27FC236}">
                    <a16:creationId xmlns:a16="http://schemas.microsoft.com/office/drawing/2014/main" xmlns="" id="{BB271081-D90C-C349-87E3-FF3A6AB46488}"/>
                  </a:ext>
                </a:extLst>
              </p:cNvPr>
              <p:cNvSpPr/>
              <p:nvPr/>
            </p:nvSpPr>
            <p:spPr>
              <a:xfrm>
                <a:off x="10212751" y="1705567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18" name="Google Shape;4778;p40">
              <a:extLst>
                <a:ext uri="{FF2B5EF4-FFF2-40B4-BE49-F238E27FC236}">
                  <a16:creationId xmlns:a16="http://schemas.microsoft.com/office/drawing/2014/main" xmlns="" id="{7DCFA806-385A-2A4D-A072-13C9C8EA6EB4}"/>
                </a:ext>
              </a:extLst>
            </p:cNvPr>
            <p:cNvSpPr/>
            <p:nvPr/>
          </p:nvSpPr>
          <p:spPr>
            <a:xfrm>
              <a:off x="10047751" y="1220548"/>
              <a:ext cx="217117" cy="205362"/>
            </a:xfrm>
            <a:custGeom>
              <a:avLst/>
              <a:gdLst/>
              <a:ahLst/>
              <a:cxnLst/>
              <a:rect l="l" t="t" r="r" b="b"/>
              <a:pathLst>
                <a:path w="380" h="359" extrusionOk="0">
                  <a:moveTo>
                    <a:pt x="63" y="268"/>
                  </a:moveTo>
                  <a:cubicBezTo>
                    <a:pt x="78" y="297"/>
                    <a:pt x="94" y="324"/>
                    <a:pt x="108" y="350"/>
                  </a:cubicBezTo>
                  <a:cubicBezTo>
                    <a:pt x="113" y="359"/>
                    <a:pt x="113" y="359"/>
                    <a:pt x="113" y="359"/>
                  </a:cubicBezTo>
                  <a:cubicBezTo>
                    <a:pt x="380" y="206"/>
                    <a:pt x="380" y="206"/>
                    <a:pt x="380" y="206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2"/>
                    <a:pt x="22" y="4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0" y="88"/>
                    <a:pt x="14" y="174"/>
                    <a:pt x="63" y="2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4779;p40">
              <a:extLst>
                <a:ext uri="{FF2B5EF4-FFF2-40B4-BE49-F238E27FC236}">
                  <a16:creationId xmlns:a16="http://schemas.microsoft.com/office/drawing/2014/main" xmlns="" id="{64851C20-37C0-FE42-8D0A-597311707A0A}"/>
                </a:ext>
              </a:extLst>
            </p:cNvPr>
            <p:cNvSpPr/>
            <p:nvPr/>
          </p:nvSpPr>
          <p:spPr>
            <a:xfrm>
              <a:off x="10063053" y="1080830"/>
              <a:ext cx="205806" cy="250604"/>
            </a:xfrm>
            <a:custGeom>
              <a:avLst/>
              <a:gdLst/>
              <a:ahLst/>
              <a:cxnLst/>
              <a:rect l="l" t="t" r="r" b="b"/>
              <a:pathLst>
                <a:path w="360" h="438" extrusionOk="0">
                  <a:moveTo>
                    <a:pt x="0" y="230"/>
                  </a:moveTo>
                  <a:cubicBezTo>
                    <a:pt x="360" y="438"/>
                    <a:pt x="360" y="438"/>
                    <a:pt x="360" y="438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174" y="3"/>
                    <a:pt x="40" y="117"/>
                    <a:pt x="0" y="2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4780;p40">
              <a:extLst>
                <a:ext uri="{FF2B5EF4-FFF2-40B4-BE49-F238E27FC236}">
                  <a16:creationId xmlns:a16="http://schemas.microsoft.com/office/drawing/2014/main" xmlns="" id="{9B98F319-C68F-EA4C-9019-1FB13B70DD88}"/>
                </a:ext>
              </a:extLst>
            </p:cNvPr>
            <p:cNvSpPr/>
            <p:nvPr/>
          </p:nvSpPr>
          <p:spPr>
            <a:xfrm>
              <a:off x="10276400" y="1080830"/>
              <a:ext cx="208024" cy="250604"/>
            </a:xfrm>
            <a:custGeom>
              <a:avLst/>
              <a:gdLst/>
              <a:ahLst/>
              <a:cxnLst/>
              <a:rect l="l" t="t" r="r" b="b"/>
              <a:pathLst>
                <a:path w="364" h="438" extrusionOk="0">
                  <a:moveTo>
                    <a:pt x="0" y="0"/>
                  </a:moveTo>
                  <a:cubicBezTo>
                    <a:pt x="0" y="438"/>
                    <a:pt x="0" y="438"/>
                    <a:pt x="0" y="438"/>
                  </a:cubicBezTo>
                  <a:cubicBezTo>
                    <a:pt x="364" y="228"/>
                    <a:pt x="364" y="228"/>
                    <a:pt x="364" y="228"/>
                  </a:cubicBezTo>
                  <a:cubicBezTo>
                    <a:pt x="323" y="115"/>
                    <a:pt x="186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4781;p40">
              <a:extLst>
                <a:ext uri="{FF2B5EF4-FFF2-40B4-BE49-F238E27FC236}">
                  <a16:creationId xmlns:a16="http://schemas.microsoft.com/office/drawing/2014/main" xmlns="" id="{02C36374-6D4B-994E-A0BD-EA5EC980A1F8}"/>
                </a:ext>
              </a:extLst>
            </p:cNvPr>
            <p:cNvSpPr/>
            <p:nvPr/>
          </p:nvSpPr>
          <p:spPr>
            <a:xfrm>
              <a:off x="10280392" y="1218773"/>
              <a:ext cx="219334" cy="208689"/>
            </a:xfrm>
            <a:custGeom>
              <a:avLst/>
              <a:gdLst/>
              <a:ahLst/>
              <a:cxnLst/>
              <a:rect l="l" t="t" r="r" b="b"/>
              <a:pathLst>
                <a:path w="384" h="365" extrusionOk="0">
                  <a:moveTo>
                    <a:pt x="322" y="271"/>
                  </a:moveTo>
                  <a:cubicBezTo>
                    <a:pt x="371" y="177"/>
                    <a:pt x="384" y="91"/>
                    <a:pt x="364" y="9"/>
                  </a:cubicBezTo>
                  <a:cubicBezTo>
                    <a:pt x="364" y="9"/>
                    <a:pt x="364" y="9"/>
                    <a:pt x="364" y="9"/>
                  </a:cubicBezTo>
                  <a:cubicBezTo>
                    <a:pt x="363" y="6"/>
                    <a:pt x="362" y="3"/>
                    <a:pt x="361" y="0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270" y="365"/>
                    <a:pt x="270" y="365"/>
                    <a:pt x="270" y="365"/>
                  </a:cubicBezTo>
                  <a:cubicBezTo>
                    <a:pt x="277" y="353"/>
                    <a:pt x="277" y="353"/>
                    <a:pt x="277" y="353"/>
                  </a:cubicBezTo>
                  <a:cubicBezTo>
                    <a:pt x="291" y="327"/>
                    <a:pt x="307" y="300"/>
                    <a:pt x="322" y="2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4782;p40">
              <a:extLst>
                <a:ext uri="{FF2B5EF4-FFF2-40B4-BE49-F238E27FC236}">
                  <a16:creationId xmlns:a16="http://schemas.microsoft.com/office/drawing/2014/main" xmlns="" id="{709C8EC3-52B8-7243-885E-0846BB1D7ECF}"/>
                </a:ext>
              </a:extLst>
            </p:cNvPr>
            <p:cNvSpPr/>
            <p:nvPr/>
          </p:nvSpPr>
          <p:spPr>
            <a:xfrm>
              <a:off x="10116279" y="1345184"/>
              <a:ext cx="152580" cy="267681"/>
            </a:xfrm>
            <a:custGeom>
              <a:avLst/>
              <a:gdLst/>
              <a:ahLst/>
              <a:cxnLst/>
              <a:rect l="l" t="t" r="r" b="b"/>
              <a:pathLst>
                <a:path w="267" h="468" extrusionOk="0">
                  <a:moveTo>
                    <a:pt x="267" y="468"/>
                  </a:moveTo>
                  <a:cubicBezTo>
                    <a:pt x="267" y="0"/>
                    <a:pt x="267" y="0"/>
                    <a:pt x="267" y="0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21" y="190"/>
                    <a:pt x="42" y="229"/>
                    <a:pt x="61" y="272"/>
                  </a:cubicBezTo>
                  <a:cubicBezTo>
                    <a:pt x="75" y="304"/>
                    <a:pt x="83" y="346"/>
                    <a:pt x="90" y="383"/>
                  </a:cubicBezTo>
                  <a:cubicBezTo>
                    <a:pt x="92" y="398"/>
                    <a:pt x="95" y="411"/>
                    <a:pt x="98" y="424"/>
                  </a:cubicBezTo>
                  <a:cubicBezTo>
                    <a:pt x="105" y="457"/>
                    <a:pt x="116" y="466"/>
                    <a:pt x="151" y="467"/>
                  </a:cubicBezTo>
                  <a:cubicBezTo>
                    <a:pt x="157" y="468"/>
                    <a:pt x="157" y="468"/>
                    <a:pt x="157" y="468"/>
                  </a:cubicBezTo>
                  <a:cubicBezTo>
                    <a:pt x="185" y="468"/>
                    <a:pt x="185" y="468"/>
                    <a:pt x="185" y="468"/>
                  </a:cubicBezTo>
                  <a:cubicBezTo>
                    <a:pt x="237" y="468"/>
                    <a:pt x="237" y="468"/>
                    <a:pt x="237" y="468"/>
                  </a:cubicBezTo>
                  <a:cubicBezTo>
                    <a:pt x="247" y="468"/>
                    <a:pt x="257" y="468"/>
                    <a:pt x="267" y="4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4783;p40">
              <a:extLst>
                <a:ext uri="{FF2B5EF4-FFF2-40B4-BE49-F238E27FC236}">
                  <a16:creationId xmlns:a16="http://schemas.microsoft.com/office/drawing/2014/main" xmlns="" id="{F6483E9A-5734-954F-B2DA-256094213AB4}"/>
                </a:ext>
              </a:extLst>
            </p:cNvPr>
            <p:cNvSpPr/>
            <p:nvPr/>
          </p:nvSpPr>
          <p:spPr>
            <a:xfrm>
              <a:off x="10276400" y="1345184"/>
              <a:ext cx="154798" cy="267681"/>
            </a:xfrm>
            <a:custGeom>
              <a:avLst/>
              <a:gdLst/>
              <a:ahLst/>
              <a:cxnLst/>
              <a:rect l="l" t="t" r="r" b="b"/>
              <a:pathLst>
                <a:path w="271" h="468" extrusionOk="0">
                  <a:moveTo>
                    <a:pt x="174" y="424"/>
                  </a:moveTo>
                  <a:cubicBezTo>
                    <a:pt x="177" y="411"/>
                    <a:pt x="180" y="398"/>
                    <a:pt x="182" y="383"/>
                  </a:cubicBezTo>
                  <a:cubicBezTo>
                    <a:pt x="189" y="346"/>
                    <a:pt x="197" y="304"/>
                    <a:pt x="211" y="272"/>
                  </a:cubicBezTo>
                  <a:cubicBezTo>
                    <a:pt x="230" y="229"/>
                    <a:pt x="251" y="191"/>
                    <a:pt x="271" y="1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7"/>
                    <a:pt x="0" y="467"/>
                    <a:pt x="0" y="467"/>
                  </a:cubicBezTo>
                  <a:cubicBezTo>
                    <a:pt x="5" y="467"/>
                    <a:pt x="5" y="467"/>
                    <a:pt x="5" y="467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15" y="468"/>
                    <a:pt x="25" y="468"/>
                    <a:pt x="36" y="468"/>
                  </a:cubicBezTo>
                  <a:cubicBezTo>
                    <a:pt x="42" y="467"/>
                    <a:pt x="42" y="467"/>
                    <a:pt x="42" y="467"/>
                  </a:cubicBezTo>
                  <a:cubicBezTo>
                    <a:pt x="94" y="468"/>
                    <a:pt x="94" y="468"/>
                    <a:pt x="94" y="468"/>
                  </a:cubicBezTo>
                  <a:cubicBezTo>
                    <a:pt x="101" y="468"/>
                    <a:pt x="108" y="468"/>
                    <a:pt x="115" y="467"/>
                  </a:cubicBezTo>
                  <a:cubicBezTo>
                    <a:pt x="157" y="467"/>
                    <a:pt x="167" y="456"/>
                    <a:pt x="174" y="4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4" name="Google Shape;4784;p40">
            <a:extLst>
              <a:ext uri="{FF2B5EF4-FFF2-40B4-BE49-F238E27FC236}">
                <a16:creationId xmlns:a16="http://schemas.microsoft.com/office/drawing/2014/main" xmlns="" id="{1DC9BBCC-7047-084D-848E-4BC34FF77989}"/>
              </a:ext>
            </a:extLst>
          </p:cNvPr>
          <p:cNvGrpSpPr/>
          <p:nvPr/>
        </p:nvGrpSpPr>
        <p:grpSpPr>
          <a:xfrm>
            <a:off x="4139020" y="2271475"/>
            <a:ext cx="369868" cy="445629"/>
            <a:chOff x="3554761" y="1011374"/>
            <a:chExt cx="597525" cy="719918"/>
          </a:xfrm>
        </p:grpSpPr>
        <p:sp>
          <p:nvSpPr>
            <p:cNvPr id="635" name="Google Shape;4785;p40">
              <a:extLst>
                <a:ext uri="{FF2B5EF4-FFF2-40B4-BE49-F238E27FC236}">
                  <a16:creationId xmlns:a16="http://schemas.microsoft.com/office/drawing/2014/main" xmlns="" id="{F4449058-0C21-9648-A3CA-078E72365340}"/>
                </a:ext>
              </a:extLst>
            </p:cNvPr>
            <p:cNvSpPr/>
            <p:nvPr/>
          </p:nvSpPr>
          <p:spPr>
            <a:xfrm>
              <a:off x="3615879" y="1376596"/>
              <a:ext cx="441685" cy="354696"/>
            </a:xfrm>
            <a:custGeom>
              <a:avLst/>
              <a:gdLst/>
              <a:ahLst/>
              <a:cxnLst/>
              <a:rect l="l" t="t" r="r" b="b"/>
              <a:pathLst>
                <a:path w="797" h="638" extrusionOk="0">
                  <a:moveTo>
                    <a:pt x="674" y="281"/>
                  </a:moveTo>
                  <a:cubicBezTo>
                    <a:pt x="667" y="288"/>
                    <a:pt x="658" y="291"/>
                    <a:pt x="648" y="290"/>
                  </a:cubicBezTo>
                  <a:cubicBezTo>
                    <a:pt x="634" y="289"/>
                    <a:pt x="620" y="281"/>
                    <a:pt x="608" y="269"/>
                  </a:cubicBezTo>
                  <a:cubicBezTo>
                    <a:pt x="595" y="257"/>
                    <a:pt x="588" y="243"/>
                    <a:pt x="586" y="228"/>
                  </a:cubicBezTo>
                  <a:cubicBezTo>
                    <a:pt x="585" y="219"/>
                    <a:pt x="589" y="209"/>
                    <a:pt x="595" y="202"/>
                  </a:cubicBezTo>
                  <a:cubicBezTo>
                    <a:pt x="602" y="195"/>
                    <a:pt x="612" y="192"/>
                    <a:pt x="622" y="193"/>
                  </a:cubicBezTo>
                  <a:cubicBezTo>
                    <a:pt x="433" y="4"/>
                    <a:pt x="433" y="4"/>
                    <a:pt x="433" y="4"/>
                  </a:cubicBezTo>
                  <a:cubicBezTo>
                    <a:pt x="429" y="0"/>
                    <a:pt x="423" y="0"/>
                    <a:pt x="419" y="4"/>
                  </a:cubicBezTo>
                  <a:cubicBezTo>
                    <a:pt x="216" y="207"/>
                    <a:pt x="216" y="207"/>
                    <a:pt x="216" y="207"/>
                  </a:cubicBezTo>
                  <a:cubicBezTo>
                    <a:pt x="214" y="209"/>
                    <a:pt x="212" y="210"/>
                    <a:pt x="209" y="210"/>
                  </a:cubicBezTo>
                  <a:cubicBezTo>
                    <a:pt x="208" y="210"/>
                    <a:pt x="206" y="210"/>
                    <a:pt x="205" y="209"/>
                  </a:cubicBezTo>
                  <a:cubicBezTo>
                    <a:pt x="201" y="204"/>
                    <a:pt x="197" y="200"/>
                    <a:pt x="198" y="193"/>
                  </a:cubicBezTo>
                  <a:cubicBezTo>
                    <a:pt x="199" y="190"/>
                    <a:pt x="200" y="186"/>
                    <a:pt x="201" y="182"/>
                  </a:cubicBezTo>
                  <a:cubicBezTo>
                    <a:pt x="204" y="171"/>
                    <a:pt x="195" y="161"/>
                    <a:pt x="184" y="162"/>
                  </a:cubicBezTo>
                  <a:cubicBezTo>
                    <a:pt x="172" y="163"/>
                    <a:pt x="161" y="170"/>
                    <a:pt x="153" y="179"/>
                  </a:cubicBezTo>
                  <a:cubicBezTo>
                    <a:pt x="144" y="187"/>
                    <a:pt x="137" y="198"/>
                    <a:pt x="136" y="210"/>
                  </a:cubicBezTo>
                  <a:cubicBezTo>
                    <a:pt x="135" y="221"/>
                    <a:pt x="145" y="230"/>
                    <a:pt x="156" y="227"/>
                  </a:cubicBezTo>
                  <a:cubicBezTo>
                    <a:pt x="160" y="226"/>
                    <a:pt x="164" y="225"/>
                    <a:pt x="167" y="224"/>
                  </a:cubicBezTo>
                  <a:cubicBezTo>
                    <a:pt x="174" y="223"/>
                    <a:pt x="178" y="227"/>
                    <a:pt x="183" y="231"/>
                  </a:cubicBezTo>
                  <a:cubicBezTo>
                    <a:pt x="184" y="232"/>
                    <a:pt x="184" y="234"/>
                    <a:pt x="184" y="235"/>
                  </a:cubicBezTo>
                  <a:cubicBezTo>
                    <a:pt x="184" y="237"/>
                    <a:pt x="183" y="240"/>
                    <a:pt x="181" y="242"/>
                  </a:cubicBezTo>
                  <a:cubicBezTo>
                    <a:pt x="4" y="419"/>
                    <a:pt x="4" y="419"/>
                    <a:pt x="4" y="419"/>
                  </a:cubicBezTo>
                  <a:cubicBezTo>
                    <a:pt x="0" y="423"/>
                    <a:pt x="1" y="427"/>
                    <a:pt x="2" y="430"/>
                  </a:cubicBezTo>
                  <a:cubicBezTo>
                    <a:pt x="32" y="483"/>
                    <a:pt x="232" y="420"/>
                    <a:pt x="247" y="435"/>
                  </a:cubicBezTo>
                  <a:cubicBezTo>
                    <a:pt x="274" y="459"/>
                    <a:pt x="244" y="530"/>
                    <a:pt x="258" y="554"/>
                  </a:cubicBezTo>
                  <a:cubicBezTo>
                    <a:pt x="279" y="589"/>
                    <a:pt x="609" y="638"/>
                    <a:pt x="773" y="524"/>
                  </a:cubicBezTo>
                  <a:cubicBezTo>
                    <a:pt x="797" y="507"/>
                    <a:pt x="779" y="460"/>
                    <a:pt x="781" y="357"/>
                  </a:cubicBezTo>
                  <a:cubicBezTo>
                    <a:pt x="781" y="354"/>
                    <a:pt x="780" y="352"/>
                    <a:pt x="779" y="350"/>
                  </a:cubicBezTo>
                  <a:cubicBezTo>
                    <a:pt x="683" y="255"/>
                    <a:pt x="683" y="255"/>
                    <a:pt x="683" y="255"/>
                  </a:cubicBezTo>
                  <a:cubicBezTo>
                    <a:pt x="684" y="265"/>
                    <a:pt x="681" y="274"/>
                    <a:pt x="674" y="2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4786;p40">
              <a:extLst>
                <a:ext uri="{FF2B5EF4-FFF2-40B4-BE49-F238E27FC236}">
                  <a16:creationId xmlns:a16="http://schemas.microsoft.com/office/drawing/2014/main" xmlns="" id="{9404DE89-C632-DC41-BA92-53F556EA2DF0}"/>
                </a:ext>
              </a:extLst>
            </p:cNvPr>
            <p:cNvSpPr/>
            <p:nvPr/>
          </p:nvSpPr>
          <p:spPr>
            <a:xfrm>
              <a:off x="3554761" y="1164199"/>
              <a:ext cx="288366" cy="430478"/>
            </a:xfrm>
            <a:custGeom>
              <a:avLst/>
              <a:gdLst/>
              <a:ahLst/>
              <a:cxnLst/>
              <a:rect l="l" t="t" r="r" b="b"/>
              <a:pathLst>
                <a:path w="520" h="774" extrusionOk="0">
                  <a:moveTo>
                    <a:pt x="2" y="460"/>
                  </a:moveTo>
                  <a:cubicBezTo>
                    <a:pt x="0" y="499"/>
                    <a:pt x="80" y="515"/>
                    <a:pt x="94" y="542"/>
                  </a:cubicBezTo>
                  <a:cubicBezTo>
                    <a:pt x="100" y="554"/>
                    <a:pt x="83" y="580"/>
                    <a:pt x="84" y="597"/>
                  </a:cubicBezTo>
                  <a:cubicBezTo>
                    <a:pt x="86" y="610"/>
                    <a:pt x="125" y="626"/>
                    <a:pt x="125" y="626"/>
                  </a:cubicBezTo>
                  <a:cubicBezTo>
                    <a:pt x="125" y="626"/>
                    <a:pt x="97" y="652"/>
                    <a:pt x="96" y="664"/>
                  </a:cubicBezTo>
                  <a:cubicBezTo>
                    <a:pt x="95" y="679"/>
                    <a:pt x="121" y="701"/>
                    <a:pt x="122" y="716"/>
                  </a:cubicBezTo>
                  <a:cubicBezTo>
                    <a:pt x="122" y="723"/>
                    <a:pt x="116" y="737"/>
                    <a:pt x="111" y="754"/>
                  </a:cubicBezTo>
                  <a:cubicBezTo>
                    <a:pt x="108" y="767"/>
                    <a:pt x="114" y="774"/>
                    <a:pt x="127" y="763"/>
                  </a:cubicBezTo>
                  <a:cubicBezTo>
                    <a:pt x="265" y="624"/>
                    <a:pt x="265" y="624"/>
                    <a:pt x="265" y="624"/>
                  </a:cubicBezTo>
                  <a:cubicBezTo>
                    <a:pt x="255" y="626"/>
                    <a:pt x="246" y="622"/>
                    <a:pt x="239" y="615"/>
                  </a:cubicBezTo>
                  <a:cubicBezTo>
                    <a:pt x="232" y="609"/>
                    <a:pt x="229" y="599"/>
                    <a:pt x="230" y="589"/>
                  </a:cubicBezTo>
                  <a:cubicBezTo>
                    <a:pt x="231" y="575"/>
                    <a:pt x="239" y="561"/>
                    <a:pt x="251" y="549"/>
                  </a:cubicBezTo>
                  <a:cubicBezTo>
                    <a:pt x="263" y="536"/>
                    <a:pt x="277" y="529"/>
                    <a:pt x="292" y="528"/>
                  </a:cubicBezTo>
                  <a:cubicBezTo>
                    <a:pt x="301" y="527"/>
                    <a:pt x="311" y="530"/>
                    <a:pt x="318" y="537"/>
                  </a:cubicBezTo>
                  <a:cubicBezTo>
                    <a:pt x="324" y="544"/>
                    <a:pt x="328" y="553"/>
                    <a:pt x="326" y="563"/>
                  </a:cubicBezTo>
                  <a:cubicBezTo>
                    <a:pt x="516" y="374"/>
                    <a:pt x="516" y="374"/>
                    <a:pt x="516" y="374"/>
                  </a:cubicBezTo>
                  <a:cubicBezTo>
                    <a:pt x="520" y="370"/>
                    <a:pt x="520" y="364"/>
                    <a:pt x="516" y="361"/>
                  </a:cubicBezTo>
                  <a:cubicBezTo>
                    <a:pt x="313" y="157"/>
                    <a:pt x="313" y="157"/>
                    <a:pt x="313" y="157"/>
                  </a:cubicBezTo>
                  <a:cubicBezTo>
                    <a:pt x="311" y="155"/>
                    <a:pt x="310" y="153"/>
                    <a:pt x="310" y="150"/>
                  </a:cubicBezTo>
                  <a:cubicBezTo>
                    <a:pt x="310" y="149"/>
                    <a:pt x="310" y="148"/>
                    <a:pt x="311" y="147"/>
                  </a:cubicBezTo>
                  <a:cubicBezTo>
                    <a:pt x="316" y="142"/>
                    <a:pt x="320" y="138"/>
                    <a:pt x="327" y="139"/>
                  </a:cubicBezTo>
                  <a:cubicBezTo>
                    <a:pt x="330" y="140"/>
                    <a:pt x="334" y="141"/>
                    <a:pt x="338" y="142"/>
                  </a:cubicBezTo>
                  <a:cubicBezTo>
                    <a:pt x="349" y="145"/>
                    <a:pt x="359" y="137"/>
                    <a:pt x="358" y="125"/>
                  </a:cubicBezTo>
                  <a:cubicBezTo>
                    <a:pt x="357" y="114"/>
                    <a:pt x="350" y="102"/>
                    <a:pt x="341" y="94"/>
                  </a:cubicBezTo>
                  <a:cubicBezTo>
                    <a:pt x="333" y="86"/>
                    <a:pt x="322" y="79"/>
                    <a:pt x="310" y="78"/>
                  </a:cubicBezTo>
                  <a:cubicBezTo>
                    <a:pt x="299" y="77"/>
                    <a:pt x="290" y="86"/>
                    <a:pt x="293" y="98"/>
                  </a:cubicBezTo>
                  <a:cubicBezTo>
                    <a:pt x="294" y="101"/>
                    <a:pt x="295" y="105"/>
                    <a:pt x="296" y="109"/>
                  </a:cubicBezTo>
                  <a:cubicBezTo>
                    <a:pt x="297" y="116"/>
                    <a:pt x="293" y="120"/>
                    <a:pt x="289" y="124"/>
                  </a:cubicBezTo>
                  <a:cubicBezTo>
                    <a:pt x="288" y="125"/>
                    <a:pt x="286" y="125"/>
                    <a:pt x="285" y="126"/>
                  </a:cubicBezTo>
                  <a:cubicBezTo>
                    <a:pt x="282" y="126"/>
                    <a:pt x="280" y="125"/>
                    <a:pt x="278" y="123"/>
                  </a:cubicBezTo>
                  <a:cubicBezTo>
                    <a:pt x="161" y="5"/>
                    <a:pt x="161" y="5"/>
                    <a:pt x="161" y="5"/>
                  </a:cubicBezTo>
                  <a:cubicBezTo>
                    <a:pt x="156" y="0"/>
                    <a:pt x="148" y="2"/>
                    <a:pt x="145" y="8"/>
                  </a:cubicBezTo>
                  <a:cubicBezTo>
                    <a:pt x="123" y="60"/>
                    <a:pt x="112" y="112"/>
                    <a:pt x="107" y="154"/>
                  </a:cubicBezTo>
                  <a:cubicBezTo>
                    <a:pt x="101" y="202"/>
                    <a:pt x="132" y="236"/>
                    <a:pt x="129" y="263"/>
                  </a:cubicBezTo>
                  <a:cubicBezTo>
                    <a:pt x="123" y="317"/>
                    <a:pt x="5" y="401"/>
                    <a:pt x="2" y="4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4787;p40">
              <a:extLst>
                <a:ext uri="{FF2B5EF4-FFF2-40B4-BE49-F238E27FC236}">
                  <a16:creationId xmlns:a16="http://schemas.microsoft.com/office/drawing/2014/main" xmlns="" id="{180ADE33-B284-554C-8BC8-C8D198E7D53F}"/>
                </a:ext>
              </a:extLst>
            </p:cNvPr>
            <p:cNvSpPr/>
            <p:nvPr/>
          </p:nvSpPr>
          <p:spPr>
            <a:xfrm>
              <a:off x="3860350" y="1126940"/>
              <a:ext cx="291937" cy="427110"/>
            </a:xfrm>
            <a:custGeom>
              <a:avLst/>
              <a:gdLst/>
              <a:ahLst/>
              <a:cxnLst/>
              <a:rect l="l" t="t" r="r" b="b"/>
              <a:pathLst>
                <a:path w="527" h="768" extrusionOk="0">
                  <a:moveTo>
                    <a:pt x="281" y="185"/>
                  </a:moveTo>
                  <a:cubicBezTo>
                    <a:pt x="288" y="191"/>
                    <a:pt x="291" y="201"/>
                    <a:pt x="290" y="211"/>
                  </a:cubicBezTo>
                  <a:cubicBezTo>
                    <a:pt x="289" y="225"/>
                    <a:pt x="281" y="239"/>
                    <a:pt x="269" y="251"/>
                  </a:cubicBezTo>
                  <a:cubicBezTo>
                    <a:pt x="257" y="264"/>
                    <a:pt x="242" y="271"/>
                    <a:pt x="228" y="273"/>
                  </a:cubicBezTo>
                  <a:cubicBezTo>
                    <a:pt x="218" y="274"/>
                    <a:pt x="209" y="270"/>
                    <a:pt x="202" y="264"/>
                  </a:cubicBezTo>
                  <a:cubicBezTo>
                    <a:pt x="195" y="257"/>
                    <a:pt x="192" y="247"/>
                    <a:pt x="193" y="237"/>
                  </a:cubicBezTo>
                  <a:cubicBezTo>
                    <a:pt x="4" y="426"/>
                    <a:pt x="4" y="426"/>
                    <a:pt x="4" y="426"/>
                  </a:cubicBezTo>
                  <a:cubicBezTo>
                    <a:pt x="0" y="430"/>
                    <a:pt x="0" y="436"/>
                    <a:pt x="4" y="440"/>
                  </a:cubicBezTo>
                  <a:cubicBezTo>
                    <a:pt x="207" y="643"/>
                    <a:pt x="207" y="643"/>
                    <a:pt x="207" y="643"/>
                  </a:cubicBezTo>
                  <a:cubicBezTo>
                    <a:pt x="209" y="645"/>
                    <a:pt x="210" y="647"/>
                    <a:pt x="210" y="650"/>
                  </a:cubicBezTo>
                  <a:cubicBezTo>
                    <a:pt x="210" y="651"/>
                    <a:pt x="209" y="653"/>
                    <a:pt x="208" y="654"/>
                  </a:cubicBezTo>
                  <a:cubicBezTo>
                    <a:pt x="204" y="658"/>
                    <a:pt x="200" y="662"/>
                    <a:pt x="193" y="661"/>
                  </a:cubicBezTo>
                  <a:cubicBezTo>
                    <a:pt x="189" y="660"/>
                    <a:pt x="186" y="659"/>
                    <a:pt x="182" y="658"/>
                  </a:cubicBezTo>
                  <a:cubicBezTo>
                    <a:pt x="171" y="655"/>
                    <a:pt x="161" y="664"/>
                    <a:pt x="162" y="675"/>
                  </a:cubicBezTo>
                  <a:cubicBezTo>
                    <a:pt x="163" y="687"/>
                    <a:pt x="170" y="698"/>
                    <a:pt x="179" y="706"/>
                  </a:cubicBezTo>
                  <a:cubicBezTo>
                    <a:pt x="187" y="715"/>
                    <a:pt x="198" y="722"/>
                    <a:pt x="209" y="723"/>
                  </a:cubicBezTo>
                  <a:cubicBezTo>
                    <a:pt x="221" y="724"/>
                    <a:pt x="229" y="714"/>
                    <a:pt x="227" y="703"/>
                  </a:cubicBezTo>
                  <a:cubicBezTo>
                    <a:pt x="226" y="699"/>
                    <a:pt x="224" y="695"/>
                    <a:pt x="224" y="691"/>
                  </a:cubicBezTo>
                  <a:cubicBezTo>
                    <a:pt x="222" y="685"/>
                    <a:pt x="226" y="681"/>
                    <a:pt x="231" y="676"/>
                  </a:cubicBezTo>
                  <a:cubicBezTo>
                    <a:pt x="232" y="675"/>
                    <a:pt x="233" y="675"/>
                    <a:pt x="235" y="675"/>
                  </a:cubicBezTo>
                  <a:cubicBezTo>
                    <a:pt x="237" y="675"/>
                    <a:pt x="240" y="676"/>
                    <a:pt x="241" y="677"/>
                  </a:cubicBezTo>
                  <a:cubicBezTo>
                    <a:pt x="326" y="763"/>
                    <a:pt x="326" y="763"/>
                    <a:pt x="326" y="763"/>
                  </a:cubicBezTo>
                  <a:cubicBezTo>
                    <a:pt x="332" y="768"/>
                    <a:pt x="342" y="765"/>
                    <a:pt x="343" y="757"/>
                  </a:cubicBezTo>
                  <a:cubicBezTo>
                    <a:pt x="344" y="735"/>
                    <a:pt x="347" y="712"/>
                    <a:pt x="350" y="686"/>
                  </a:cubicBezTo>
                  <a:cubicBezTo>
                    <a:pt x="365" y="585"/>
                    <a:pt x="409" y="509"/>
                    <a:pt x="453" y="420"/>
                  </a:cubicBezTo>
                  <a:cubicBezTo>
                    <a:pt x="488" y="349"/>
                    <a:pt x="527" y="147"/>
                    <a:pt x="441" y="6"/>
                  </a:cubicBezTo>
                  <a:cubicBezTo>
                    <a:pt x="438" y="1"/>
                    <a:pt x="430" y="0"/>
                    <a:pt x="426" y="4"/>
                  </a:cubicBezTo>
                  <a:cubicBezTo>
                    <a:pt x="254" y="176"/>
                    <a:pt x="254" y="176"/>
                    <a:pt x="254" y="176"/>
                  </a:cubicBezTo>
                  <a:cubicBezTo>
                    <a:pt x="264" y="175"/>
                    <a:pt x="274" y="178"/>
                    <a:pt x="281" y="1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4788;p40">
              <a:extLst>
                <a:ext uri="{FF2B5EF4-FFF2-40B4-BE49-F238E27FC236}">
                  <a16:creationId xmlns:a16="http://schemas.microsoft.com/office/drawing/2014/main" xmlns="" id="{ACA29892-42F6-5D4D-88A1-18A1BBB3DFBB}"/>
                </a:ext>
              </a:extLst>
            </p:cNvPr>
            <p:cNvSpPr/>
            <p:nvPr/>
          </p:nvSpPr>
          <p:spPr>
            <a:xfrm>
              <a:off x="3644023" y="1011374"/>
              <a:ext cx="449665" cy="347961"/>
            </a:xfrm>
            <a:custGeom>
              <a:avLst/>
              <a:gdLst/>
              <a:ahLst/>
              <a:cxnLst/>
              <a:rect l="l" t="t" r="r" b="b"/>
              <a:pathLst>
                <a:path w="811" h="626" extrusionOk="0">
                  <a:moveTo>
                    <a:pt x="126" y="345"/>
                  </a:moveTo>
                  <a:cubicBezTo>
                    <a:pt x="132" y="338"/>
                    <a:pt x="142" y="335"/>
                    <a:pt x="151" y="336"/>
                  </a:cubicBezTo>
                  <a:cubicBezTo>
                    <a:pt x="166" y="337"/>
                    <a:pt x="180" y="345"/>
                    <a:pt x="192" y="357"/>
                  </a:cubicBezTo>
                  <a:cubicBezTo>
                    <a:pt x="204" y="369"/>
                    <a:pt x="212" y="384"/>
                    <a:pt x="213" y="398"/>
                  </a:cubicBezTo>
                  <a:cubicBezTo>
                    <a:pt x="214" y="408"/>
                    <a:pt x="211" y="417"/>
                    <a:pt x="204" y="424"/>
                  </a:cubicBezTo>
                  <a:cubicBezTo>
                    <a:pt x="197" y="431"/>
                    <a:pt x="188" y="434"/>
                    <a:pt x="178" y="433"/>
                  </a:cubicBezTo>
                  <a:cubicBezTo>
                    <a:pt x="367" y="622"/>
                    <a:pt x="367" y="622"/>
                    <a:pt x="367" y="622"/>
                  </a:cubicBezTo>
                  <a:cubicBezTo>
                    <a:pt x="371" y="626"/>
                    <a:pt x="377" y="626"/>
                    <a:pt x="380" y="622"/>
                  </a:cubicBezTo>
                  <a:cubicBezTo>
                    <a:pt x="584" y="419"/>
                    <a:pt x="584" y="419"/>
                    <a:pt x="584" y="419"/>
                  </a:cubicBezTo>
                  <a:cubicBezTo>
                    <a:pt x="586" y="417"/>
                    <a:pt x="588" y="416"/>
                    <a:pt x="591" y="416"/>
                  </a:cubicBezTo>
                  <a:cubicBezTo>
                    <a:pt x="592" y="416"/>
                    <a:pt x="593" y="417"/>
                    <a:pt x="594" y="418"/>
                  </a:cubicBezTo>
                  <a:cubicBezTo>
                    <a:pt x="599" y="422"/>
                    <a:pt x="603" y="426"/>
                    <a:pt x="602" y="433"/>
                  </a:cubicBezTo>
                  <a:cubicBezTo>
                    <a:pt x="601" y="437"/>
                    <a:pt x="600" y="440"/>
                    <a:pt x="599" y="444"/>
                  </a:cubicBezTo>
                  <a:cubicBezTo>
                    <a:pt x="596" y="455"/>
                    <a:pt x="604" y="465"/>
                    <a:pt x="616" y="464"/>
                  </a:cubicBezTo>
                  <a:cubicBezTo>
                    <a:pt x="627" y="463"/>
                    <a:pt x="639" y="456"/>
                    <a:pt x="647" y="447"/>
                  </a:cubicBezTo>
                  <a:cubicBezTo>
                    <a:pt x="655" y="439"/>
                    <a:pt x="662" y="428"/>
                    <a:pt x="663" y="417"/>
                  </a:cubicBezTo>
                  <a:cubicBezTo>
                    <a:pt x="664" y="405"/>
                    <a:pt x="655" y="397"/>
                    <a:pt x="643" y="399"/>
                  </a:cubicBezTo>
                  <a:cubicBezTo>
                    <a:pt x="640" y="400"/>
                    <a:pt x="636" y="402"/>
                    <a:pt x="632" y="402"/>
                  </a:cubicBezTo>
                  <a:cubicBezTo>
                    <a:pt x="625" y="404"/>
                    <a:pt x="621" y="400"/>
                    <a:pt x="617" y="395"/>
                  </a:cubicBezTo>
                  <a:cubicBezTo>
                    <a:pt x="616" y="394"/>
                    <a:pt x="616" y="393"/>
                    <a:pt x="615" y="391"/>
                  </a:cubicBezTo>
                  <a:cubicBezTo>
                    <a:pt x="615" y="389"/>
                    <a:pt x="616" y="386"/>
                    <a:pt x="618" y="385"/>
                  </a:cubicBezTo>
                  <a:cubicBezTo>
                    <a:pt x="808" y="195"/>
                    <a:pt x="808" y="195"/>
                    <a:pt x="808" y="195"/>
                  </a:cubicBezTo>
                  <a:cubicBezTo>
                    <a:pt x="811" y="192"/>
                    <a:pt x="811" y="186"/>
                    <a:pt x="808" y="182"/>
                  </a:cubicBezTo>
                  <a:cubicBezTo>
                    <a:pt x="785" y="154"/>
                    <a:pt x="755" y="129"/>
                    <a:pt x="717" y="109"/>
                  </a:cubicBezTo>
                  <a:cubicBezTo>
                    <a:pt x="500" y="0"/>
                    <a:pt x="284" y="20"/>
                    <a:pt x="170" y="80"/>
                  </a:cubicBezTo>
                  <a:cubicBezTo>
                    <a:pt x="88" y="123"/>
                    <a:pt x="36" y="184"/>
                    <a:pt x="2" y="247"/>
                  </a:cubicBezTo>
                  <a:cubicBezTo>
                    <a:pt x="0" y="251"/>
                    <a:pt x="0" y="255"/>
                    <a:pt x="3" y="258"/>
                  </a:cubicBezTo>
                  <a:cubicBezTo>
                    <a:pt x="117" y="372"/>
                    <a:pt x="117" y="372"/>
                    <a:pt x="117" y="372"/>
                  </a:cubicBezTo>
                  <a:cubicBezTo>
                    <a:pt x="115" y="362"/>
                    <a:pt x="119" y="352"/>
                    <a:pt x="126" y="3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9" name="Google Shape;4789;p40">
            <a:extLst>
              <a:ext uri="{FF2B5EF4-FFF2-40B4-BE49-F238E27FC236}">
                <a16:creationId xmlns:a16="http://schemas.microsoft.com/office/drawing/2014/main" xmlns="" id="{84668E36-16FB-724D-B218-D99D36464299}"/>
              </a:ext>
            </a:extLst>
          </p:cNvPr>
          <p:cNvGrpSpPr/>
          <p:nvPr/>
        </p:nvGrpSpPr>
        <p:grpSpPr>
          <a:xfrm>
            <a:off x="4748750" y="2271263"/>
            <a:ext cx="370755" cy="445841"/>
            <a:chOff x="4539787" y="1011032"/>
            <a:chExt cx="598958" cy="720261"/>
          </a:xfrm>
        </p:grpSpPr>
        <p:sp>
          <p:nvSpPr>
            <p:cNvPr id="640" name="Google Shape;4790;p40">
              <a:extLst>
                <a:ext uri="{FF2B5EF4-FFF2-40B4-BE49-F238E27FC236}">
                  <a16:creationId xmlns:a16="http://schemas.microsoft.com/office/drawing/2014/main" xmlns="" id="{257D6A2A-54A8-0B42-A25A-E646AEA32325}"/>
                </a:ext>
              </a:extLst>
            </p:cNvPr>
            <p:cNvSpPr/>
            <p:nvPr/>
          </p:nvSpPr>
          <p:spPr>
            <a:xfrm>
              <a:off x="4849480" y="1011032"/>
              <a:ext cx="289264" cy="340491"/>
            </a:xfrm>
            <a:custGeom>
              <a:avLst/>
              <a:gdLst/>
              <a:ahLst/>
              <a:cxnLst/>
              <a:rect l="l" t="t" r="r" b="b"/>
              <a:pathLst>
                <a:path w="518" h="610" extrusionOk="0">
                  <a:moveTo>
                    <a:pt x="26" y="275"/>
                  </a:moveTo>
                  <a:cubicBezTo>
                    <a:pt x="36" y="275"/>
                    <a:pt x="45" y="280"/>
                    <a:pt x="51" y="287"/>
                  </a:cubicBezTo>
                  <a:cubicBezTo>
                    <a:pt x="61" y="299"/>
                    <a:pt x="66" y="315"/>
                    <a:pt x="65" y="332"/>
                  </a:cubicBezTo>
                  <a:cubicBezTo>
                    <a:pt x="66" y="350"/>
                    <a:pt x="61" y="366"/>
                    <a:pt x="51" y="377"/>
                  </a:cubicBezTo>
                  <a:cubicBezTo>
                    <a:pt x="45" y="384"/>
                    <a:pt x="36" y="389"/>
                    <a:pt x="26" y="389"/>
                  </a:cubicBezTo>
                  <a:cubicBezTo>
                    <a:pt x="16" y="389"/>
                    <a:pt x="7" y="384"/>
                    <a:pt x="0" y="376"/>
                  </a:cubicBezTo>
                  <a:cubicBezTo>
                    <a:pt x="0" y="603"/>
                    <a:pt x="0" y="603"/>
                    <a:pt x="0" y="603"/>
                  </a:cubicBezTo>
                  <a:cubicBezTo>
                    <a:pt x="0" y="607"/>
                    <a:pt x="5" y="610"/>
                    <a:pt x="9" y="609"/>
                  </a:cubicBezTo>
                  <a:cubicBezTo>
                    <a:pt x="244" y="532"/>
                    <a:pt x="244" y="532"/>
                    <a:pt x="244" y="532"/>
                  </a:cubicBezTo>
                  <a:cubicBezTo>
                    <a:pt x="245" y="532"/>
                    <a:pt x="247" y="532"/>
                    <a:pt x="248" y="532"/>
                  </a:cubicBezTo>
                  <a:cubicBezTo>
                    <a:pt x="250" y="533"/>
                    <a:pt x="252" y="534"/>
                    <a:pt x="253" y="537"/>
                  </a:cubicBezTo>
                  <a:cubicBezTo>
                    <a:pt x="256" y="543"/>
                    <a:pt x="257" y="548"/>
                    <a:pt x="253" y="554"/>
                  </a:cubicBezTo>
                  <a:cubicBezTo>
                    <a:pt x="251" y="557"/>
                    <a:pt x="248" y="560"/>
                    <a:pt x="245" y="563"/>
                  </a:cubicBezTo>
                  <a:cubicBezTo>
                    <a:pt x="237" y="572"/>
                    <a:pt x="240" y="584"/>
                    <a:pt x="252" y="589"/>
                  </a:cubicBezTo>
                  <a:cubicBezTo>
                    <a:pt x="263" y="593"/>
                    <a:pt x="276" y="592"/>
                    <a:pt x="287" y="588"/>
                  </a:cubicBezTo>
                  <a:cubicBezTo>
                    <a:pt x="299" y="584"/>
                    <a:pt x="310" y="578"/>
                    <a:pt x="317" y="568"/>
                  </a:cubicBezTo>
                  <a:cubicBezTo>
                    <a:pt x="323" y="557"/>
                    <a:pt x="318" y="545"/>
                    <a:pt x="306" y="543"/>
                  </a:cubicBezTo>
                  <a:cubicBezTo>
                    <a:pt x="303" y="542"/>
                    <a:pt x="299" y="541"/>
                    <a:pt x="295" y="540"/>
                  </a:cubicBezTo>
                  <a:cubicBezTo>
                    <a:pt x="288" y="538"/>
                    <a:pt x="286" y="533"/>
                    <a:pt x="285" y="526"/>
                  </a:cubicBezTo>
                  <a:cubicBezTo>
                    <a:pt x="284" y="524"/>
                    <a:pt x="285" y="521"/>
                    <a:pt x="287" y="520"/>
                  </a:cubicBezTo>
                  <a:cubicBezTo>
                    <a:pt x="287" y="519"/>
                    <a:pt x="288" y="518"/>
                    <a:pt x="289" y="518"/>
                  </a:cubicBezTo>
                  <a:cubicBezTo>
                    <a:pt x="505" y="448"/>
                    <a:pt x="505" y="448"/>
                    <a:pt x="505" y="448"/>
                  </a:cubicBezTo>
                  <a:cubicBezTo>
                    <a:pt x="507" y="447"/>
                    <a:pt x="509" y="445"/>
                    <a:pt x="509" y="442"/>
                  </a:cubicBezTo>
                  <a:cubicBezTo>
                    <a:pt x="518" y="313"/>
                    <a:pt x="487" y="155"/>
                    <a:pt x="341" y="81"/>
                  </a:cubicBezTo>
                  <a:cubicBezTo>
                    <a:pt x="224" y="22"/>
                    <a:pt x="108" y="0"/>
                    <a:pt x="7" y="2"/>
                  </a:cubicBezTo>
                  <a:cubicBezTo>
                    <a:pt x="3" y="2"/>
                    <a:pt x="0" y="5"/>
                    <a:pt x="0" y="8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7" y="280"/>
                    <a:pt x="16" y="275"/>
                    <a:pt x="26" y="2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4791;p40">
              <a:extLst>
                <a:ext uri="{FF2B5EF4-FFF2-40B4-BE49-F238E27FC236}">
                  <a16:creationId xmlns:a16="http://schemas.microsoft.com/office/drawing/2014/main" xmlns="" id="{94E72437-5E59-C64D-BE8A-101D38A3D766}"/>
                </a:ext>
              </a:extLst>
            </p:cNvPr>
            <p:cNvSpPr/>
            <p:nvPr/>
          </p:nvSpPr>
          <p:spPr>
            <a:xfrm>
              <a:off x="4599335" y="1012768"/>
              <a:ext cx="277094" cy="339188"/>
            </a:xfrm>
            <a:custGeom>
              <a:avLst/>
              <a:gdLst/>
              <a:ahLst/>
              <a:cxnLst/>
              <a:rect l="l" t="t" r="r" b="b"/>
              <a:pathLst>
                <a:path w="496" h="608" extrusionOk="0">
                  <a:moveTo>
                    <a:pt x="118" y="481"/>
                  </a:moveTo>
                  <a:cubicBezTo>
                    <a:pt x="121" y="472"/>
                    <a:pt x="128" y="464"/>
                    <a:pt x="137" y="461"/>
                  </a:cubicBezTo>
                  <a:cubicBezTo>
                    <a:pt x="151" y="455"/>
                    <a:pt x="168" y="455"/>
                    <a:pt x="184" y="461"/>
                  </a:cubicBezTo>
                  <a:cubicBezTo>
                    <a:pt x="201" y="466"/>
                    <a:pt x="215" y="476"/>
                    <a:pt x="222" y="488"/>
                  </a:cubicBezTo>
                  <a:cubicBezTo>
                    <a:pt x="228" y="497"/>
                    <a:pt x="229" y="507"/>
                    <a:pt x="226" y="516"/>
                  </a:cubicBezTo>
                  <a:cubicBezTo>
                    <a:pt x="223" y="526"/>
                    <a:pt x="216" y="533"/>
                    <a:pt x="206" y="536"/>
                  </a:cubicBezTo>
                  <a:cubicBezTo>
                    <a:pt x="421" y="606"/>
                    <a:pt x="421" y="606"/>
                    <a:pt x="421" y="606"/>
                  </a:cubicBezTo>
                  <a:cubicBezTo>
                    <a:pt x="426" y="608"/>
                    <a:pt x="430" y="605"/>
                    <a:pt x="430" y="600"/>
                  </a:cubicBezTo>
                  <a:cubicBezTo>
                    <a:pt x="430" y="353"/>
                    <a:pt x="430" y="353"/>
                    <a:pt x="430" y="353"/>
                  </a:cubicBezTo>
                  <a:cubicBezTo>
                    <a:pt x="430" y="352"/>
                    <a:pt x="430" y="351"/>
                    <a:pt x="431" y="350"/>
                  </a:cubicBezTo>
                  <a:cubicBezTo>
                    <a:pt x="432" y="347"/>
                    <a:pt x="434" y="346"/>
                    <a:pt x="437" y="345"/>
                  </a:cubicBezTo>
                  <a:cubicBezTo>
                    <a:pt x="443" y="345"/>
                    <a:pt x="449" y="345"/>
                    <a:pt x="453" y="351"/>
                  </a:cubicBezTo>
                  <a:cubicBezTo>
                    <a:pt x="455" y="354"/>
                    <a:pt x="457" y="358"/>
                    <a:pt x="459" y="361"/>
                  </a:cubicBezTo>
                  <a:cubicBezTo>
                    <a:pt x="465" y="371"/>
                    <a:pt x="478" y="373"/>
                    <a:pt x="486" y="363"/>
                  </a:cubicBezTo>
                  <a:cubicBezTo>
                    <a:pt x="493" y="354"/>
                    <a:pt x="496" y="341"/>
                    <a:pt x="496" y="329"/>
                  </a:cubicBezTo>
                  <a:cubicBezTo>
                    <a:pt x="496" y="317"/>
                    <a:pt x="493" y="304"/>
                    <a:pt x="486" y="295"/>
                  </a:cubicBezTo>
                  <a:cubicBezTo>
                    <a:pt x="478" y="286"/>
                    <a:pt x="465" y="287"/>
                    <a:pt x="459" y="297"/>
                  </a:cubicBezTo>
                  <a:cubicBezTo>
                    <a:pt x="457" y="300"/>
                    <a:pt x="455" y="304"/>
                    <a:pt x="453" y="307"/>
                  </a:cubicBezTo>
                  <a:cubicBezTo>
                    <a:pt x="449" y="313"/>
                    <a:pt x="443" y="313"/>
                    <a:pt x="437" y="313"/>
                  </a:cubicBezTo>
                  <a:cubicBezTo>
                    <a:pt x="434" y="313"/>
                    <a:pt x="432" y="311"/>
                    <a:pt x="431" y="309"/>
                  </a:cubicBezTo>
                  <a:cubicBezTo>
                    <a:pt x="430" y="308"/>
                    <a:pt x="430" y="307"/>
                    <a:pt x="430" y="305"/>
                  </a:cubicBezTo>
                  <a:cubicBezTo>
                    <a:pt x="430" y="7"/>
                    <a:pt x="430" y="7"/>
                    <a:pt x="430" y="7"/>
                  </a:cubicBezTo>
                  <a:cubicBezTo>
                    <a:pt x="430" y="3"/>
                    <a:pt x="427" y="0"/>
                    <a:pt x="423" y="0"/>
                  </a:cubicBezTo>
                  <a:cubicBezTo>
                    <a:pt x="346" y="5"/>
                    <a:pt x="279" y="23"/>
                    <a:pt x="231" y="49"/>
                  </a:cubicBezTo>
                  <a:cubicBezTo>
                    <a:pt x="64" y="136"/>
                    <a:pt x="15" y="299"/>
                    <a:pt x="3" y="405"/>
                  </a:cubicBezTo>
                  <a:cubicBezTo>
                    <a:pt x="0" y="431"/>
                    <a:pt x="7" y="453"/>
                    <a:pt x="14" y="472"/>
                  </a:cubicBezTo>
                  <a:cubicBezTo>
                    <a:pt x="15" y="473"/>
                    <a:pt x="16" y="475"/>
                    <a:pt x="18" y="475"/>
                  </a:cubicBezTo>
                  <a:cubicBezTo>
                    <a:pt x="122" y="509"/>
                    <a:pt x="122" y="509"/>
                    <a:pt x="122" y="509"/>
                  </a:cubicBezTo>
                  <a:cubicBezTo>
                    <a:pt x="117" y="501"/>
                    <a:pt x="115" y="490"/>
                    <a:pt x="118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4792;p40">
              <a:extLst>
                <a:ext uri="{FF2B5EF4-FFF2-40B4-BE49-F238E27FC236}">
                  <a16:creationId xmlns:a16="http://schemas.microsoft.com/office/drawing/2014/main" xmlns="" id="{160137E7-3F6A-3B4D-918A-D26DA49ECAD0}"/>
                </a:ext>
              </a:extLst>
            </p:cNvPr>
            <p:cNvSpPr/>
            <p:nvPr/>
          </p:nvSpPr>
          <p:spPr>
            <a:xfrm>
              <a:off x="4539787" y="1276220"/>
              <a:ext cx="295350" cy="349606"/>
            </a:xfrm>
            <a:custGeom>
              <a:avLst/>
              <a:gdLst/>
              <a:ahLst/>
              <a:cxnLst/>
              <a:rect l="l" t="t" r="r" b="b"/>
              <a:pathLst>
                <a:path w="529" h="627" extrusionOk="0">
                  <a:moveTo>
                    <a:pt x="313" y="412"/>
                  </a:moveTo>
                  <a:cubicBezTo>
                    <a:pt x="306" y="406"/>
                    <a:pt x="301" y="397"/>
                    <a:pt x="300" y="387"/>
                  </a:cubicBezTo>
                  <a:cubicBezTo>
                    <a:pt x="299" y="373"/>
                    <a:pt x="305" y="357"/>
                    <a:pt x="315" y="343"/>
                  </a:cubicBezTo>
                  <a:cubicBezTo>
                    <a:pt x="325" y="329"/>
                    <a:pt x="339" y="319"/>
                    <a:pt x="353" y="315"/>
                  </a:cubicBezTo>
                  <a:cubicBezTo>
                    <a:pt x="362" y="313"/>
                    <a:pt x="372" y="314"/>
                    <a:pt x="380" y="320"/>
                  </a:cubicBezTo>
                  <a:cubicBezTo>
                    <a:pt x="388" y="326"/>
                    <a:pt x="393" y="335"/>
                    <a:pt x="394" y="345"/>
                  </a:cubicBezTo>
                  <a:cubicBezTo>
                    <a:pt x="527" y="162"/>
                    <a:pt x="527" y="162"/>
                    <a:pt x="527" y="162"/>
                  </a:cubicBezTo>
                  <a:cubicBezTo>
                    <a:pt x="529" y="159"/>
                    <a:pt x="528" y="153"/>
                    <a:pt x="523" y="152"/>
                  </a:cubicBezTo>
                  <a:cubicBezTo>
                    <a:pt x="288" y="76"/>
                    <a:pt x="288" y="76"/>
                    <a:pt x="288" y="76"/>
                  </a:cubicBezTo>
                  <a:cubicBezTo>
                    <a:pt x="287" y="75"/>
                    <a:pt x="286" y="75"/>
                    <a:pt x="285" y="74"/>
                  </a:cubicBezTo>
                  <a:cubicBezTo>
                    <a:pt x="284" y="72"/>
                    <a:pt x="282" y="70"/>
                    <a:pt x="283" y="67"/>
                  </a:cubicBezTo>
                  <a:cubicBezTo>
                    <a:pt x="285" y="61"/>
                    <a:pt x="287" y="55"/>
                    <a:pt x="294" y="53"/>
                  </a:cubicBezTo>
                  <a:cubicBezTo>
                    <a:pt x="297" y="52"/>
                    <a:pt x="301" y="52"/>
                    <a:pt x="305" y="51"/>
                  </a:cubicBezTo>
                  <a:cubicBezTo>
                    <a:pt x="317" y="48"/>
                    <a:pt x="322" y="36"/>
                    <a:pt x="315" y="26"/>
                  </a:cubicBezTo>
                  <a:cubicBezTo>
                    <a:pt x="309" y="16"/>
                    <a:pt x="297" y="9"/>
                    <a:pt x="286" y="6"/>
                  </a:cubicBezTo>
                  <a:cubicBezTo>
                    <a:pt x="274" y="2"/>
                    <a:pt x="261" y="0"/>
                    <a:pt x="250" y="5"/>
                  </a:cubicBezTo>
                  <a:cubicBezTo>
                    <a:pt x="239" y="9"/>
                    <a:pt x="236" y="22"/>
                    <a:pt x="244" y="31"/>
                  </a:cubicBezTo>
                  <a:cubicBezTo>
                    <a:pt x="246" y="34"/>
                    <a:pt x="249" y="37"/>
                    <a:pt x="252" y="40"/>
                  </a:cubicBezTo>
                  <a:cubicBezTo>
                    <a:pt x="256" y="45"/>
                    <a:pt x="254" y="51"/>
                    <a:pt x="252" y="57"/>
                  </a:cubicBezTo>
                  <a:cubicBezTo>
                    <a:pt x="251" y="59"/>
                    <a:pt x="249" y="61"/>
                    <a:pt x="246" y="61"/>
                  </a:cubicBezTo>
                  <a:cubicBezTo>
                    <a:pt x="245" y="61"/>
                    <a:pt x="244" y="61"/>
                    <a:pt x="243" y="61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36" y="26"/>
                    <a:pt x="131" y="30"/>
                    <a:pt x="132" y="35"/>
                  </a:cubicBezTo>
                  <a:cubicBezTo>
                    <a:pt x="132" y="38"/>
                    <a:pt x="132" y="41"/>
                    <a:pt x="132" y="44"/>
                  </a:cubicBezTo>
                  <a:cubicBezTo>
                    <a:pt x="125" y="99"/>
                    <a:pt x="5" y="184"/>
                    <a:pt x="2" y="244"/>
                  </a:cubicBezTo>
                  <a:cubicBezTo>
                    <a:pt x="0" y="285"/>
                    <a:pt x="82" y="301"/>
                    <a:pt x="96" y="329"/>
                  </a:cubicBezTo>
                  <a:cubicBezTo>
                    <a:pt x="103" y="341"/>
                    <a:pt x="85" y="368"/>
                    <a:pt x="87" y="384"/>
                  </a:cubicBezTo>
                  <a:cubicBezTo>
                    <a:pt x="88" y="398"/>
                    <a:pt x="128" y="414"/>
                    <a:pt x="128" y="414"/>
                  </a:cubicBezTo>
                  <a:cubicBezTo>
                    <a:pt x="128" y="414"/>
                    <a:pt x="99" y="441"/>
                    <a:pt x="98" y="453"/>
                  </a:cubicBezTo>
                  <a:cubicBezTo>
                    <a:pt x="97" y="468"/>
                    <a:pt x="124" y="491"/>
                    <a:pt x="125" y="506"/>
                  </a:cubicBezTo>
                  <a:cubicBezTo>
                    <a:pt x="125" y="521"/>
                    <a:pt x="101" y="558"/>
                    <a:pt x="112" y="598"/>
                  </a:cubicBezTo>
                  <a:cubicBezTo>
                    <a:pt x="119" y="621"/>
                    <a:pt x="149" y="627"/>
                    <a:pt x="186" y="626"/>
                  </a:cubicBezTo>
                  <a:cubicBezTo>
                    <a:pt x="188" y="626"/>
                    <a:pt x="190" y="625"/>
                    <a:pt x="191" y="624"/>
                  </a:cubicBezTo>
                  <a:cubicBezTo>
                    <a:pt x="342" y="417"/>
                    <a:pt x="342" y="417"/>
                    <a:pt x="342" y="417"/>
                  </a:cubicBezTo>
                  <a:cubicBezTo>
                    <a:pt x="332" y="420"/>
                    <a:pt x="322" y="418"/>
                    <a:pt x="313" y="4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4793;p40">
              <a:extLst>
                <a:ext uri="{FF2B5EF4-FFF2-40B4-BE49-F238E27FC236}">
                  <a16:creationId xmlns:a16="http://schemas.microsoft.com/office/drawing/2014/main" xmlns="" id="{1E1090F4-0B46-B741-9F95-7FE200D92F31}"/>
                </a:ext>
              </a:extLst>
            </p:cNvPr>
            <p:cNvSpPr/>
            <p:nvPr/>
          </p:nvSpPr>
          <p:spPr>
            <a:xfrm>
              <a:off x="4854479" y="1272314"/>
              <a:ext cx="277529" cy="353078"/>
            </a:xfrm>
            <a:custGeom>
              <a:avLst/>
              <a:gdLst/>
              <a:ahLst/>
              <a:cxnLst/>
              <a:rect l="l" t="t" r="r" b="b"/>
              <a:pathLst>
                <a:path w="497" h="633" extrusionOk="0">
                  <a:moveTo>
                    <a:pt x="326" y="81"/>
                  </a:moveTo>
                  <a:cubicBezTo>
                    <a:pt x="328" y="91"/>
                    <a:pt x="327" y="101"/>
                    <a:pt x="322" y="109"/>
                  </a:cubicBezTo>
                  <a:cubicBezTo>
                    <a:pt x="314" y="122"/>
                    <a:pt x="300" y="131"/>
                    <a:pt x="284" y="136"/>
                  </a:cubicBezTo>
                  <a:cubicBezTo>
                    <a:pt x="267" y="142"/>
                    <a:pt x="250" y="142"/>
                    <a:pt x="237" y="137"/>
                  </a:cubicBezTo>
                  <a:cubicBezTo>
                    <a:pt x="227" y="133"/>
                    <a:pt x="220" y="126"/>
                    <a:pt x="217" y="117"/>
                  </a:cubicBezTo>
                  <a:cubicBezTo>
                    <a:pt x="214" y="107"/>
                    <a:pt x="216" y="97"/>
                    <a:pt x="222" y="88"/>
                  </a:cubicBezTo>
                  <a:cubicBezTo>
                    <a:pt x="6" y="158"/>
                    <a:pt x="6" y="158"/>
                    <a:pt x="6" y="158"/>
                  </a:cubicBezTo>
                  <a:cubicBezTo>
                    <a:pt x="2" y="160"/>
                    <a:pt x="0" y="165"/>
                    <a:pt x="3" y="168"/>
                  </a:cubicBezTo>
                  <a:cubicBezTo>
                    <a:pt x="148" y="368"/>
                    <a:pt x="148" y="368"/>
                    <a:pt x="148" y="368"/>
                  </a:cubicBezTo>
                  <a:cubicBezTo>
                    <a:pt x="149" y="369"/>
                    <a:pt x="149" y="370"/>
                    <a:pt x="150" y="372"/>
                  </a:cubicBezTo>
                  <a:cubicBezTo>
                    <a:pt x="150" y="374"/>
                    <a:pt x="149" y="377"/>
                    <a:pt x="147" y="378"/>
                  </a:cubicBezTo>
                  <a:cubicBezTo>
                    <a:pt x="142" y="382"/>
                    <a:pt x="137" y="386"/>
                    <a:pt x="131" y="383"/>
                  </a:cubicBezTo>
                  <a:cubicBezTo>
                    <a:pt x="127" y="382"/>
                    <a:pt x="124" y="380"/>
                    <a:pt x="120" y="379"/>
                  </a:cubicBezTo>
                  <a:cubicBezTo>
                    <a:pt x="109" y="374"/>
                    <a:pt x="98" y="381"/>
                    <a:pt x="97" y="393"/>
                  </a:cubicBezTo>
                  <a:cubicBezTo>
                    <a:pt x="96" y="404"/>
                    <a:pt x="102" y="417"/>
                    <a:pt x="109" y="426"/>
                  </a:cubicBezTo>
                  <a:cubicBezTo>
                    <a:pt x="116" y="436"/>
                    <a:pt x="126" y="445"/>
                    <a:pt x="137" y="448"/>
                  </a:cubicBezTo>
                  <a:cubicBezTo>
                    <a:pt x="149" y="451"/>
                    <a:pt x="159" y="443"/>
                    <a:pt x="158" y="431"/>
                  </a:cubicBezTo>
                  <a:cubicBezTo>
                    <a:pt x="158" y="427"/>
                    <a:pt x="157" y="423"/>
                    <a:pt x="157" y="419"/>
                  </a:cubicBezTo>
                  <a:cubicBezTo>
                    <a:pt x="156" y="412"/>
                    <a:pt x="161" y="408"/>
                    <a:pt x="167" y="405"/>
                  </a:cubicBezTo>
                  <a:cubicBezTo>
                    <a:pt x="169" y="403"/>
                    <a:pt x="171" y="404"/>
                    <a:pt x="174" y="405"/>
                  </a:cubicBezTo>
                  <a:cubicBezTo>
                    <a:pt x="175" y="405"/>
                    <a:pt x="176" y="406"/>
                    <a:pt x="176" y="407"/>
                  </a:cubicBezTo>
                  <a:cubicBezTo>
                    <a:pt x="336" y="627"/>
                    <a:pt x="336" y="627"/>
                    <a:pt x="336" y="627"/>
                  </a:cubicBezTo>
                  <a:cubicBezTo>
                    <a:pt x="340" y="633"/>
                    <a:pt x="349" y="630"/>
                    <a:pt x="348" y="623"/>
                  </a:cubicBezTo>
                  <a:cubicBezTo>
                    <a:pt x="345" y="577"/>
                    <a:pt x="342" y="510"/>
                    <a:pt x="356" y="414"/>
                  </a:cubicBezTo>
                  <a:cubicBezTo>
                    <a:pt x="372" y="311"/>
                    <a:pt x="417" y="234"/>
                    <a:pt x="461" y="143"/>
                  </a:cubicBezTo>
                  <a:cubicBezTo>
                    <a:pt x="475" y="114"/>
                    <a:pt x="489" y="66"/>
                    <a:pt x="497" y="9"/>
                  </a:cubicBezTo>
                  <a:cubicBezTo>
                    <a:pt x="497" y="4"/>
                    <a:pt x="493" y="0"/>
                    <a:pt x="488" y="2"/>
                  </a:cubicBezTo>
                  <a:cubicBezTo>
                    <a:pt x="305" y="61"/>
                    <a:pt x="305" y="61"/>
                    <a:pt x="305" y="61"/>
                  </a:cubicBezTo>
                  <a:cubicBezTo>
                    <a:pt x="315" y="64"/>
                    <a:pt x="322" y="72"/>
                    <a:pt x="326" y="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4794;p40">
              <a:extLst>
                <a:ext uri="{FF2B5EF4-FFF2-40B4-BE49-F238E27FC236}">
                  <a16:creationId xmlns:a16="http://schemas.microsoft.com/office/drawing/2014/main" xmlns="" id="{C94E5038-9369-8445-A7EE-6E33C8CB98DA}"/>
                </a:ext>
              </a:extLst>
            </p:cNvPr>
            <p:cNvSpPr/>
            <p:nvPr/>
          </p:nvSpPr>
          <p:spPr>
            <a:xfrm>
              <a:off x="4661491" y="1370403"/>
              <a:ext cx="388584" cy="360890"/>
            </a:xfrm>
            <a:custGeom>
              <a:avLst/>
              <a:gdLst/>
              <a:ahLst/>
              <a:cxnLst/>
              <a:rect l="l" t="t" r="r" b="b"/>
              <a:pathLst>
                <a:path w="696" h="647" extrusionOk="0">
                  <a:moveTo>
                    <a:pt x="506" y="283"/>
                  </a:moveTo>
                  <a:cubicBezTo>
                    <a:pt x="498" y="289"/>
                    <a:pt x="488" y="291"/>
                    <a:pt x="478" y="288"/>
                  </a:cubicBezTo>
                  <a:cubicBezTo>
                    <a:pt x="464" y="285"/>
                    <a:pt x="451" y="275"/>
                    <a:pt x="441" y="261"/>
                  </a:cubicBezTo>
                  <a:cubicBezTo>
                    <a:pt x="430" y="246"/>
                    <a:pt x="425" y="231"/>
                    <a:pt x="426" y="216"/>
                  </a:cubicBezTo>
                  <a:cubicBezTo>
                    <a:pt x="427" y="206"/>
                    <a:pt x="432" y="197"/>
                    <a:pt x="439" y="192"/>
                  </a:cubicBezTo>
                  <a:cubicBezTo>
                    <a:pt x="447" y="186"/>
                    <a:pt x="458" y="184"/>
                    <a:pt x="468" y="187"/>
                  </a:cubicBezTo>
                  <a:cubicBezTo>
                    <a:pt x="334" y="4"/>
                    <a:pt x="334" y="4"/>
                    <a:pt x="334" y="4"/>
                  </a:cubicBezTo>
                  <a:cubicBezTo>
                    <a:pt x="332" y="0"/>
                    <a:pt x="326" y="0"/>
                    <a:pt x="324" y="4"/>
                  </a:cubicBezTo>
                  <a:cubicBezTo>
                    <a:pt x="178" y="204"/>
                    <a:pt x="178" y="204"/>
                    <a:pt x="178" y="204"/>
                  </a:cubicBezTo>
                  <a:cubicBezTo>
                    <a:pt x="178" y="205"/>
                    <a:pt x="177" y="205"/>
                    <a:pt x="176" y="206"/>
                  </a:cubicBezTo>
                  <a:cubicBezTo>
                    <a:pt x="173" y="207"/>
                    <a:pt x="171" y="207"/>
                    <a:pt x="169" y="206"/>
                  </a:cubicBezTo>
                  <a:cubicBezTo>
                    <a:pt x="163" y="202"/>
                    <a:pt x="159" y="199"/>
                    <a:pt x="159" y="192"/>
                  </a:cubicBezTo>
                  <a:cubicBezTo>
                    <a:pt x="159" y="188"/>
                    <a:pt x="160" y="184"/>
                    <a:pt x="160" y="180"/>
                  </a:cubicBezTo>
                  <a:cubicBezTo>
                    <a:pt x="161" y="168"/>
                    <a:pt x="151" y="159"/>
                    <a:pt x="139" y="162"/>
                  </a:cubicBezTo>
                  <a:cubicBezTo>
                    <a:pt x="128" y="165"/>
                    <a:pt x="118" y="174"/>
                    <a:pt x="111" y="184"/>
                  </a:cubicBezTo>
                  <a:cubicBezTo>
                    <a:pt x="104" y="194"/>
                    <a:pt x="98" y="206"/>
                    <a:pt x="99" y="218"/>
                  </a:cubicBezTo>
                  <a:cubicBezTo>
                    <a:pt x="100" y="230"/>
                    <a:pt x="111" y="236"/>
                    <a:pt x="122" y="232"/>
                  </a:cubicBezTo>
                  <a:cubicBezTo>
                    <a:pt x="126" y="230"/>
                    <a:pt x="129" y="228"/>
                    <a:pt x="133" y="227"/>
                  </a:cubicBezTo>
                  <a:cubicBezTo>
                    <a:pt x="140" y="225"/>
                    <a:pt x="144" y="228"/>
                    <a:pt x="149" y="232"/>
                  </a:cubicBezTo>
                  <a:cubicBezTo>
                    <a:pt x="152" y="234"/>
                    <a:pt x="152" y="236"/>
                    <a:pt x="152" y="239"/>
                  </a:cubicBezTo>
                  <a:cubicBezTo>
                    <a:pt x="152" y="240"/>
                    <a:pt x="151" y="241"/>
                    <a:pt x="151" y="242"/>
                  </a:cubicBezTo>
                  <a:cubicBezTo>
                    <a:pt x="4" y="444"/>
                    <a:pt x="4" y="444"/>
                    <a:pt x="4" y="444"/>
                  </a:cubicBezTo>
                  <a:cubicBezTo>
                    <a:pt x="0" y="449"/>
                    <a:pt x="4" y="455"/>
                    <a:pt x="10" y="455"/>
                  </a:cubicBezTo>
                  <a:cubicBezTo>
                    <a:pt x="72" y="448"/>
                    <a:pt x="138" y="432"/>
                    <a:pt x="147" y="440"/>
                  </a:cubicBezTo>
                  <a:cubicBezTo>
                    <a:pt x="174" y="465"/>
                    <a:pt x="143" y="537"/>
                    <a:pt x="158" y="561"/>
                  </a:cubicBezTo>
                  <a:cubicBezTo>
                    <a:pt x="180" y="598"/>
                    <a:pt x="517" y="647"/>
                    <a:pt x="683" y="531"/>
                  </a:cubicBezTo>
                  <a:cubicBezTo>
                    <a:pt x="691" y="525"/>
                    <a:pt x="695" y="517"/>
                    <a:pt x="696" y="504"/>
                  </a:cubicBezTo>
                  <a:cubicBezTo>
                    <a:pt x="696" y="502"/>
                    <a:pt x="696" y="501"/>
                    <a:pt x="695" y="500"/>
                  </a:cubicBezTo>
                  <a:cubicBezTo>
                    <a:pt x="519" y="258"/>
                    <a:pt x="519" y="258"/>
                    <a:pt x="519" y="258"/>
                  </a:cubicBezTo>
                  <a:cubicBezTo>
                    <a:pt x="519" y="268"/>
                    <a:pt x="514" y="278"/>
                    <a:pt x="506" y="2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5" name="Google Shape;4795;p40">
            <a:extLst>
              <a:ext uri="{FF2B5EF4-FFF2-40B4-BE49-F238E27FC236}">
                <a16:creationId xmlns:a16="http://schemas.microsoft.com/office/drawing/2014/main" xmlns="" id="{34101645-C448-9044-96D6-8E5DBD9C8FFD}"/>
              </a:ext>
            </a:extLst>
          </p:cNvPr>
          <p:cNvGrpSpPr/>
          <p:nvPr/>
        </p:nvGrpSpPr>
        <p:grpSpPr>
          <a:xfrm>
            <a:off x="5359368" y="2271371"/>
            <a:ext cx="366917" cy="445733"/>
            <a:chOff x="5526246" y="1011207"/>
            <a:chExt cx="592758" cy="720086"/>
          </a:xfrm>
        </p:grpSpPr>
        <p:sp>
          <p:nvSpPr>
            <p:cNvPr id="646" name="Google Shape;4796;p40">
              <a:extLst>
                <a:ext uri="{FF2B5EF4-FFF2-40B4-BE49-F238E27FC236}">
                  <a16:creationId xmlns:a16="http://schemas.microsoft.com/office/drawing/2014/main" xmlns="" id="{A2F8D7D9-7C72-734F-A1AD-78544D209405}"/>
                </a:ext>
              </a:extLst>
            </p:cNvPr>
            <p:cNvSpPr/>
            <p:nvPr/>
          </p:nvSpPr>
          <p:spPr>
            <a:xfrm>
              <a:off x="5632379" y="1011207"/>
              <a:ext cx="311420" cy="340347"/>
            </a:xfrm>
            <a:custGeom>
              <a:avLst/>
              <a:gdLst/>
              <a:ahLst/>
              <a:cxnLst/>
              <a:rect l="l" t="t" r="r" b="b"/>
              <a:pathLst>
                <a:path w="518" h="567" extrusionOk="0">
                  <a:moveTo>
                    <a:pt x="144" y="322"/>
                  </a:moveTo>
                  <a:cubicBezTo>
                    <a:pt x="151" y="316"/>
                    <a:pt x="160" y="314"/>
                    <a:pt x="169" y="316"/>
                  </a:cubicBezTo>
                  <a:cubicBezTo>
                    <a:pt x="182" y="318"/>
                    <a:pt x="195" y="327"/>
                    <a:pt x="205" y="339"/>
                  </a:cubicBezTo>
                  <a:cubicBezTo>
                    <a:pt x="215" y="352"/>
                    <a:pt x="221" y="366"/>
                    <a:pt x="220" y="379"/>
                  </a:cubicBezTo>
                  <a:cubicBezTo>
                    <a:pt x="220" y="388"/>
                    <a:pt x="216" y="397"/>
                    <a:pt x="209" y="402"/>
                  </a:cubicBezTo>
                  <a:cubicBezTo>
                    <a:pt x="202" y="408"/>
                    <a:pt x="193" y="410"/>
                    <a:pt x="184" y="408"/>
                  </a:cubicBezTo>
                  <a:cubicBezTo>
                    <a:pt x="308" y="562"/>
                    <a:pt x="308" y="562"/>
                    <a:pt x="308" y="562"/>
                  </a:cubicBezTo>
                  <a:cubicBezTo>
                    <a:pt x="312" y="567"/>
                    <a:pt x="321" y="565"/>
                    <a:pt x="323" y="559"/>
                  </a:cubicBezTo>
                  <a:cubicBezTo>
                    <a:pt x="400" y="358"/>
                    <a:pt x="400" y="358"/>
                    <a:pt x="400" y="358"/>
                  </a:cubicBezTo>
                  <a:cubicBezTo>
                    <a:pt x="401" y="356"/>
                    <a:pt x="403" y="354"/>
                    <a:pt x="405" y="353"/>
                  </a:cubicBezTo>
                  <a:cubicBezTo>
                    <a:pt x="406" y="353"/>
                    <a:pt x="407" y="353"/>
                    <a:pt x="409" y="353"/>
                  </a:cubicBezTo>
                  <a:cubicBezTo>
                    <a:pt x="414" y="355"/>
                    <a:pt x="419" y="357"/>
                    <a:pt x="421" y="363"/>
                  </a:cubicBezTo>
                  <a:cubicBezTo>
                    <a:pt x="422" y="367"/>
                    <a:pt x="422" y="370"/>
                    <a:pt x="422" y="374"/>
                  </a:cubicBezTo>
                  <a:cubicBezTo>
                    <a:pt x="425" y="384"/>
                    <a:pt x="435" y="390"/>
                    <a:pt x="445" y="384"/>
                  </a:cubicBezTo>
                  <a:cubicBezTo>
                    <a:pt x="454" y="379"/>
                    <a:pt x="461" y="369"/>
                    <a:pt x="465" y="358"/>
                  </a:cubicBezTo>
                  <a:cubicBezTo>
                    <a:pt x="469" y="348"/>
                    <a:pt x="471" y="336"/>
                    <a:pt x="467" y="326"/>
                  </a:cubicBezTo>
                  <a:cubicBezTo>
                    <a:pt x="464" y="315"/>
                    <a:pt x="452" y="312"/>
                    <a:pt x="444" y="319"/>
                  </a:cubicBezTo>
                  <a:cubicBezTo>
                    <a:pt x="441" y="321"/>
                    <a:pt x="438" y="323"/>
                    <a:pt x="435" y="326"/>
                  </a:cubicBezTo>
                  <a:cubicBezTo>
                    <a:pt x="430" y="329"/>
                    <a:pt x="425" y="327"/>
                    <a:pt x="419" y="325"/>
                  </a:cubicBezTo>
                  <a:cubicBezTo>
                    <a:pt x="418" y="324"/>
                    <a:pt x="417" y="324"/>
                    <a:pt x="417" y="322"/>
                  </a:cubicBezTo>
                  <a:cubicBezTo>
                    <a:pt x="416" y="320"/>
                    <a:pt x="416" y="318"/>
                    <a:pt x="416" y="316"/>
                  </a:cubicBezTo>
                  <a:cubicBezTo>
                    <a:pt x="517" y="54"/>
                    <a:pt x="517" y="54"/>
                    <a:pt x="517" y="54"/>
                  </a:cubicBezTo>
                  <a:cubicBezTo>
                    <a:pt x="518" y="49"/>
                    <a:pt x="516" y="44"/>
                    <a:pt x="511" y="43"/>
                  </a:cubicBezTo>
                  <a:cubicBezTo>
                    <a:pt x="356" y="0"/>
                    <a:pt x="213" y="22"/>
                    <a:pt x="130" y="66"/>
                  </a:cubicBezTo>
                  <a:cubicBezTo>
                    <a:pt x="74" y="95"/>
                    <a:pt x="33" y="133"/>
                    <a:pt x="3" y="174"/>
                  </a:cubicBezTo>
                  <a:cubicBezTo>
                    <a:pt x="0" y="178"/>
                    <a:pt x="0" y="182"/>
                    <a:pt x="3" y="185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36"/>
                    <a:pt x="137" y="327"/>
                    <a:pt x="144" y="3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4797;p40">
              <a:extLst>
                <a:ext uri="{FF2B5EF4-FFF2-40B4-BE49-F238E27FC236}">
                  <a16:creationId xmlns:a16="http://schemas.microsoft.com/office/drawing/2014/main" xmlns="" id="{6EF6D137-8F66-6346-8F70-E0002C0D2E79}"/>
                </a:ext>
              </a:extLst>
            </p:cNvPr>
            <p:cNvSpPr/>
            <p:nvPr/>
          </p:nvSpPr>
          <p:spPr>
            <a:xfrm>
              <a:off x="5835019" y="1041711"/>
              <a:ext cx="283984" cy="330260"/>
            </a:xfrm>
            <a:custGeom>
              <a:avLst/>
              <a:gdLst/>
              <a:ahLst/>
              <a:cxnLst/>
              <a:rect l="l" t="t" r="r" b="b"/>
              <a:pathLst>
                <a:path w="473" h="550" extrusionOk="0">
                  <a:moveTo>
                    <a:pt x="128" y="252"/>
                  </a:moveTo>
                  <a:cubicBezTo>
                    <a:pt x="136" y="255"/>
                    <a:pt x="142" y="262"/>
                    <a:pt x="145" y="270"/>
                  </a:cubicBezTo>
                  <a:cubicBezTo>
                    <a:pt x="149" y="283"/>
                    <a:pt x="148" y="298"/>
                    <a:pt x="143" y="313"/>
                  </a:cubicBezTo>
                  <a:cubicBezTo>
                    <a:pt x="137" y="328"/>
                    <a:pt x="128" y="340"/>
                    <a:pt x="116" y="347"/>
                  </a:cubicBezTo>
                  <a:cubicBezTo>
                    <a:pt x="108" y="351"/>
                    <a:pt x="99" y="352"/>
                    <a:pt x="90" y="349"/>
                  </a:cubicBezTo>
                  <a:cubicBezTo>
                    <a:pt x="82" y="345"/>
                    <a:pt x="75" y="338"/>
                    <a:pt x="73" y="329"/>
                  </a:cubicBezTo>
                  <a:cubicBezTo>
                    <a:pt x="2" y="514"/>
                    <a:pt x="2" y="514"/>
                    <a:pt x="2" y="514"/>
                  </a:cubicBezTo>
                  <a:cubicBezTo>
                    <a:pt x="0" y="520"/>
                    <a:pt x="5" y="527"/>
                    <a:pt x="12" y="526"/>
                  </a:cubicBezTo>
                  <a:cubicBezTo>
                    <a:pt x="224" y="492"/>
                    <a:pt x="224" y="492"/>
                    <a:pt x="224" y="492"/>
                  </a:cubicBezTo>
                  <a:cubicBezTo>
                    <a:pt x="227" y="491"/>
                    <a:pt x="229" y="492"/>
                    <a:pt x="231" y="493"/>
                  </a:cubicBezTo>
                  <a:cubicBezTo>
                    <a:pt x="232" y="494"/>
                    <a:pt x="233" y="495"/>
                    <a:pt x="233" y="497"/>
                  </a:cubicBezTo>
                  <a:cubicBezTo>
                    <a:pt x="234" y="502"/>
                    <a:pt x="235" y="508"/>
                    <a:pt x="230" y="512"/>
                  </a:cubicBezTo>
                  <a:cubicBezTo>
                    <a:pt x="228" y="515"/>
                    <a:pt x="225" y="516"/>
                    <a:pt x="222" y="519"/>
                  </a:cubicBezTo>
                  <a:cubicBezTo>
                    <a:pt x="214" y="526"/>
                    <a:pt x="214" y="538"/>
                    <a:pt x="224" y="543"/>
                  </a:cubicBezTo>
                  <a:cubicBezTo>
                    <a:pt x="233" y="549"/>
                    <a:pt x="245" y="550"/>
                    <a:pt x="256" y="548"/>
                  </a:cubicBezTo>
                  <a:cubicBezTo>
                    <a:pt x="267" y="546"/>
                    <a:pt x="279" y="542"/>
                    <a:pt x="286" y="534"/>
                  </a:cubicBezTo>
                  <a:cubicBezTo>
                    <a:pt x="293" y="525"/>
                    <a:pt x="290" y="514"/>
                    <a:pt x="280" y="510"/>
                  </a:cubicBezTo>
                  <a:cubicBezTo>
                    <a:pt x="277" y="508"/>
                    <a:pt x="273" y="507"/>
                    <a:pt x="270" y="506"/>
                  </a:cubicBezTo>
                  <a:cubicBezTo>
                    <a:pt x="264" y="503"/>
                    <a:pt x="263" y="498"/>
                    <a:pt x="263" y="492"/>
                  </a:cubicBezTo>
                  <a:cubicBezTo>
                    <a:pt x="262" y="490"/>
                    <a:pt x="263" y="489"/>
                    <a:pt x="263" y="488"/>
                  </a:cubicBezTo>
                  <a:cubicBezTo>
                    <a:pt x="265" y="486"/>
                    <a:pt x="267" y="485"/>
                    <a:pt x="269" y="485"/>
                  </a:cubicBezTo>
                  <a:cubicBezTo>
                    <a:pt x="439" y="458"/>
                    <a:pt x="439" y="458"/>
                    <a:pt x="439" y="458"/>
                  </a:cubicBezTo>
                  <a:cubicBezTo>
                    <a:pt x="442" y="457"/>
                    <a:pt x="445" y="454"/>
                    <a:pt x="446" y="451"/>
                  </a:cubicBezTo>
                  <a:cubicBezTo>
                    <a:pt x="473" y="328"/>
                    <a:pt x="470" y="126"/>
                    <a:pt x="304" y="42"/>
                  </a:cubicBezTo>
                  <a:cubicBezTo>
                    <a:pt x="271" y="25"/>
                    <a:pt x="239" y="12"/>
                    <a:pt x="207" y="2"/>
                  </a:cubicBezTo>
                  <a:cubicBezTo>
                    <a:pt x="203" y="0"/>
                    <a:pt x="198" y="3"/>
                    <a:pt x="196" y="7"/>
                  </a:cubicBezTo>
                  <a:cubicBezTo>
                    <a:pt x="101" y="254"/>
                    <a:pt x="101" y="254"/>
                    <a:pt x="101" y="254"/>
                  </a:cubicBezTo>
                  <a:cubicBezTo>
                    <a:pt x="109" y="249"/>
                    <a:pt x="119" y="248"/>
                    <a:pt x="128" y="2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4798;p40">
              <a:extLst>
                <a:ext uri="{FF2B5EF4-FFF2-40B4-BE49-F238E27FC236}">
                  <a16:creationId xmlns:a16="http://schemas.microsoft.com/office/drawing/2014/main" xmlns="" id="{F51B7261-EEB2-104A-ADD7-869B649215B2}"/>
                </a:ext>
              </a:extLst>
            </p:cNvPr>
            <p:cNvSpPr/>
            <p:nvPr/>
          </p:nvSpPr>
          <p:spPr>
            <a:xfrm>
              <a:off x="5837907" y="1326815"/>
              <a:ext cx="260158" cy="268291"/>
            </a:xfrm>
            <a:custGeom>
              <a:avLst/>
              <a:gdLst/>
              <a:ahLst/>
              <a:cxnLst/>
              <a:rect l="l" t="t" r="r" b="b"/>
              <a:pathLst>
                <a:path w="433" h="447" extrusionOk="0">
                  <a:moveTo>
                    <a:pt x="299" y="45"/>
                  </a:moveTo>
                  <a:cubicBezTo>
                    <a:pt x="301" y="53"/>
                    <a:pt x="298" y="62"/>
                    <a:pt x="292" y="69"/>
                  </a:cubicBezTo>
                  <a:cubicBezTo>
                    <a:pt x="283" y="79"/>
                    <a:pt x="270" y="86"/>
                    <a:pt x="254" y="88"/>
                  </a:cubicBezTo>
                  <a:cubicBezTo>
                    <a:pt x="238" y="91"/>
                    <a:pt x="223" y="89"/>
                    <a:pt x="211" y="82"/>
                  </a:cubicBezTo>
                  <a:cubicBezTo>
                    <a:pt x="203" y="77"/>
                    <a:pt x="198" y="70"/>
                    <a:pt x="197" y="61"/>
                  </a:cubicBezTo>
                  <a:cubicBezTo>
                    <a:pt x="195" y="52"/>
                    <a:pt x="198" y="43"/>
                    <a:pt x="205" y="36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3" y="68"/>
                    <a:pt x="0" y="76"/>
                    <a:pt x="4" y="81"/>
                  </a:cubicBezTo>
                  <a:cubicBezTo>
                    <a:pt x="140" y="249"/>
                    <a:pt x="140" y="249"/>
                    <a:pt x="140" y="249"/>
                  </a:cubicBezTo>
                  <a:cubicBezTo>
                    <a:pt x="141" y="250"/>
                    <a:pt x="142" y="253"/>
                    <a:pt x="142" y="255"/>
                  </a:cubicBezTo>
                  <a:cubicBezTo>
                    <a:pt x="142" y="256"/>
                    <a:pt x="141" y="258"/>
                    <a:pt x="140" y="258"/>
                  </a:cubicBezTo>
                  <a:cubicBezTo>
                    <a:pt x="136" y="262"/>
                    <a:pt x="131" y="266"/>
                    <a:pt x="125" y="264"/>
                  </a:cubicBezTo>
                  <a:cubicBezTo>
                    <a:pt x="122" y="263"/>
                    <a:pt x="119" y="261"/>
                    <a:pt x="115" y="260"/>
                  </a:cubicBezTo>
                  <a:cubicBezTo>
                    <a:pt x="105" y="256"/>
                    <a:pt x="95" y="263"/>
                    <a:pt x="95" y="274"/>
                  </a:cubicBezTo>
                  <a:cubicBezTo>
                    <a:pt x="95" y="285"/>
                    <a:pt x="100" y="296"/>
                    <a:pt x="107" y="304"/>
                  </a:cubicBezTo>
                  <a:cubicBezTo>
                    <a:pt x="114" y="313"/>
                    <a:pt x="124" y="321"/>
                    <a:pt x="134" y="323"/>
                  </a:cubicBezTo>
                  <a:cubicBezTo>
                    <a:pt x="145" y="325"/>
                    <a:pt x="154" y="317"/>
                    <a:pt x="152" y="306"/>
                  </a:cubicBezTo>
                  <a:cubicBezTo>
                    <a:pt x="152" y="302"/>
                    <a:pt x="151" y="299"/>
                    <a:pt x="151" y="295"/>
                  </a:cubicBezTo>
                  <a:cubicBezTo>
                    <a:pt x="150" y="289"/>
                    <a:pt x="154" y="285"/>
                    <a:pt x="159" y="282"/>
                  </a:cubicBezTo>
                  <a:cubicBezTo>
                    <a:pt x="160" y="281"/>
                    <a:pt x="161" y="281"/>
                    <a:pt x="162" y="281"/>
                  </a:cubicBezTo>
                  <a:cubicBezTo>
                    <a:pt x="165" y="281"/>
                    <a:pt x="167" y="282"/>
                    <a:pt x="168" y="284"/>
                  </a:cubicBezTo>
                  <a:cubicBezTo>
                    <a:pt x="295" y="440"/>
                    <a:pt x="295" y="440"/>
                    <a:pt x="295" y="440"/>
                  </a:cubicBezTo>
                  <a:cubicBezTo>
                    <a:pt x="301" y="447"/>
                    <a:pt x="311" y="443"/>
                    <a:pt x="311" y="435"/>
                  </a:cubicBezTo>
                  <a:cubicBezTo>
                    <a:pt x="311" y="399"/>
                    <a:pt x="312" y="354"/>
                    <a:pt x="321" y="300"/>
                  </a:cubicBezTo>
                  <a:cubicBezTo>
                    <a:pt x="335" y="205"/>
                    <a:pt x="376" y="134"/>
                    <a:pt x="417" y="51"/>
                  </a:cubicBezTo>
                  <a:cubicBezTo>
                    <a:pt x="422" y="41"/>
                    <a:pt x="427" y="28"/>
                    <a:pt x="431" y="13"/>
                  </a:cubicBezTo>
                  <a:cubicBezTo>
                    <a:pt x="433" y="7"/>
                    <a:pt x="428" y="0"/>
                    <a:pt x="422" y="1"/>
                  </a:cubicBezTo>
                  <a:cubicBezTo>
                    <a:pt x="284" y="23"/>
                    <a:pt x="284" y="23"/>
                    <a:pt x="284" y="23"/>
                  </a:cubicBezTo>
                  <a:cubicBezTo>
                    <a:pt x="292" y="28"/>
                    <a:pt x="298" y="36"/>
                    <a:pt x="299" y="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4799;p40">
              <a:extLst>
                <a:ext uri="{FF2B5EF4-FFF2-40B4-BE49-F238E27FC236}">
                  <a16:creationId xmlns:a16="http://schemas.microsoft.com/office/drawing/2014/main" xmlns="" id="{654EF20C-A32E-A942-9FB9-F9DD512BB3C9}"/>
                </a:ext>
              </a:extLst>
            </p:cNvPr>
            <p:cNvSpPr/>
            <p:nvPr/>
          </p:nvSpPr>
          <p:spPr>
            <a:xfrm>
              <a:off x="5725035" y="1379176"/>
              <a:ext cx="304441" cy="352116"/>
            </a:xfrm>
            <a:custGeom>
              <a:avLst/>
              <a:gdLst/>
              <a:ahLst/>
              <a:cxnLst/>
              <a:rect l="l" t="t" r="r" b="b"/>
              <a:pathLst>
                <a:path w="507" h="587" extrusionOk="0">
                  <a:moveTo>
                    <a:pt x="344" y="245"/>
                  </a:moveTo>
                  <a:cubicBezTo>
                    <a:pt x="337" y="251"/>
                    <a:pt x="328" y="253"/>
                    <a:pt x="319" y="251"/>
                  </a:cubicBezTo>
                  <a:cubicBezTo>
                    <a:pt x="306" y="248"/>
                    <a:pt x="293" y="240"/>
                    <a:pt x="283" y="227"/>
                  </a:cubicBezTo>
                  <a:cubicBezTo>
                    <a:pt x="273" y="215"/>
                    <a:pt x="267" y="201"/>
                    <a:pt x="267" y="187"/>
                  </a:cubicBezTo>
                  <a:cubicBezTo>
                    <a:pt x="267" y="178"/>
                    <a:pt x="271" y="170"/>
                    <a:pt x="278" y="164"/>
                  </a:cubicBezTo>
                  <a:cubicBezTo>
                    <a:pt x="285" y="158"/>
                    <a:pt x="295" y="156"/>
                    <a:pt x="304" y="158"/>
                  </a:cubicBezTo>
                  <a:cubicBezTo>
                    <a:pt x="179" y="5"/>
                    <a:pt x="179" y="5"/>
                    <a:pt x="179" y="5"/>
                  </a:cubicBezTo>
                  <a:cubicBezTo>
                    <a:pt x="175" y="0"/>
                    <a:pt x="167" y="1"/>
                    <a:pt x="164" y="8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86" y="211"/>
                    <a:pt x="85" y="213"/>
                    <a:pt x="83" y="214"/>
                  </a:cubicBezTo>
                  <a:cubicBezTo>
                    <a:pt x="81" y="214"/>
                    <a:pt x="80" y="214"/>
                    <a:pt x="79" y="214"/>
                  </a:cubicBezTo>
                  <a:cubicBezTo>
                    <a:pt x="73" y="212"/>
                    <a:pt x="68" y="210"/>
                    <a:pt x="67" y="204"/>
                  </a:cubicBezTo>
                  <a:cubicBezTo>
                    <a:pt x="66" y="200"/>
                    <a:pt x="66" y="196"/>
                    <a:pt x="65" y="193"/>
                  </a:cubicBezTo>
                  <a:cubicBezTo>
                    <a:pt x="63" y="182"/>
                    <a:pt x="52" y="177"/>
                    <a:pt x="43" y="182"/>
                  </a:cubicBezTo>
                  <a:cubicBezTo>
                    <a:pt x="33" y="188"/>
                    <a:pt x="27" y="198"/>
                    <a:pt x="23" y="208"/>
                  </a:cubicBezTo>
                  <a:cubicBezTo>
                    <a:pt x="19" y="219"/>
                    <a:pt x="17" y="231"/>
                    <a:pt x="20" y="241"/>
                  </a:cubicBezTo>
                  <a:cubicBezTo>
                    <a:pt x="24" y="251"/>
                    <a:pt x="35" y="255"/>
                    <a:pt x="44" y="248"/>
                  </a:cubicBezTo>
                  <a:cubicBezTo>
                    <a:pt x="47" y="246"/>
                    <a:pt x="49" y="243"/>
                    <a:pt x="52" y="241"/>
                  </a:cubicBezTo>
                  <a:cubicBezTo>
                    <a:pt x="58" y="238"/>
                    <a:pt x="63" y="239"/>
                    <a:pt x="68" y="242"/>
                  </a:cubicBezTo>
                  <a:cubicBezTo>
                    <a:pt x="69" y="242"/>
                    <a:pt x="70" y="243"/>
                    <a:pt x="71" y="244"/>
                  </a:cubicBezTo>
                  <a:cubicBezTo>
                    <a:pt x="72" y="246"/>
                    <a:pt x="72" y="249"/>
                    <a:pt x="71" y="251"/>
                  </a:cubicBezTo>
                  <a:cubicBezTo>
                    <a:pt x="10" y="410"/>
                    <a:pt x="10" y="410"/>
                    <a:pt x="10" y="410"/>
                  </a:cubicBezTo>
                  <a:cubicBezTo>
                    <a:pt x="10" y="412"/>
                    <a:pt x="9" y="414"/>
                    <a:pt x="10" y="415"/>
                  </a:cubicBezTo>
                  <a:cubicBezTo>
                    <a:pt x="16" y="445"/>
                    <a:pt x="0" y="490"/>
                    <a:pt x="10" y="508"/>
                  </a:cubicBezTo>
                  <a:cubicBezTo>
                    <a:pt x="30" y="542"/>
                    <a:pt x="339" y="587"/>
                    <a:pt x="491" y="480"/>
                  </a:cubicBezTo>
                  <a:cubicBezTo>
                    <a:pt x="507" y="469"/>
                    <a:pt x="504" y="446"/>
                    <a:pt x="501" y="402"/>
                  </a:cubicBezTo>
                  <a:cubicBezTo>
                    <a:pt x="355" y="221"/>
                    <a:pt x="355" y="221"/>
                    <a:pt x="355" y="221"/>
                  </a:cubicBezTo>
                  <a:cubicBezTo>
                    <a:pt x="355" y="230"/>
                    <a:pt x="351" y="239"/>
                    <a:pt x="344" y="2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4800;p40">
              <a:extLst>
                <a:ext uri="{FF2B5EF4-FFF2-40B4-BE49-F238E27FC236}">
                  <a16:creationId xmlns:a16="http://schemas.microsoft.com/office/drawing/2014/main" xmlns="" id="{8ACD3F29-AD6D-FA48-A9B2-A13BA99B4B38}"/>
                </a:ext>
              </a:extLst>
            </p:cNvPr>
            <p:cNvSpPr/>
            <p:nvPr/>
          </p:nvSpPr>
          <p:spPr>
            <a:xfrm>
              <a:off x="5526246" y="1358760"/>
              <a:ext cx="289521" cy="285105"/>
            </a:xfrm>
            <a:custGeom>
              <a:avLst/>
              <a:gdLst/>
              <a:ahLst/>
              <a:cxnLst/>
              <a:rect l="l" t="t" r="r" b="b"/>
              <a:pathLst>
                <a:path w="482" h="475" extrusionOk="0">
                  <a:moveTo>
                    <a:pt x="354" y="298"/>
                  </a:moveTo>
                  <a:cubicBezTo>
                    <a:pt x="346" y="295"/>
                    <a:pt x="339" y="288"/>
                    <a:pt x="336" y="279"/>
                  </a:cubicBezTo>
                  <a:cubicBezTo>
                    <a:pt x="332" y="267"/>
                    <a:pt x="333" y="252"/>
                    <a:pt x="339" y="237"/>
                  </a:cubicBezTo>
                  <a:cubicBezTo>
                    <a:pt x="345" y="222"/>
                    <a:pt x="354" y="210"/>
                    <a:pt x="366" y="203"/>
                  </a:cubicBezTo>
                  <a:cubicBezTo>
                    <a:pt x="374" y="199"/>
                    <a:pt x="383" y="198"/>
                    <a:pt x="391" y="201"/>
                  </a:cubicBezTo>
                  <a:cubicBezTo>
                    <a:pt x="400" y="204"/>
                    <a:pt x="406" y="211"/>
                    <a:pt x="409" y="220"/>
                  </a:cubicBezTo>
                  <a:cubicBezTo>
                    <a:pt x="480" y="36"/>
                    <a:pt x="480" y="36"/>
                    <a:pt x="480" y="36"/>
                  </a:cubicBezTo>
                  <a:cubicBezTo>
                    <a:pt x="482" y="30"/>
                    <a:pt x="477" y="23"/>
                    <a:pt x="470" y="24"/>
                  </a:cubicBezTo>
                  <a:cubicBezTo>
                    <a:pt x="257" y="58"/>
                    <a:pt x="257" y="58"/>
                    <a:pt x="257" y="58"/>
                  </a:cubicBezTo>
                  <a:cubicBezTo>
                    <a:pt x="255" y="58"/>
                    <a:pt x="252" y="58"/>
                    <a:pt x="251" y="56"/>
                  </a:cubicBezTo>
                  <a:cubicBezTo>
                    <a:pt x="250" y="56"/>
                    <a:pt x="249" y="54"/>
                    <a:pt x="249" y="53"/>
                  </a:cubicBezTo>
                  <a:cubicBezTo>
                    <a:pt x="248" y="47"/>
                    <a:pt x="247" y="42"/>
                    <a:pt x="251" y="38"/>
                  </a:cubicBezTo>
                  <a:cubicBezTo>
                    <a:pt x="254" y="35"/>
                    <a:pt x="257" y="33"/>
                    <a:pt x="260" y="31"/>
                  </a:cubicBezTo>
                  <a:cubicBezTo>
                    <a:pt x="268" y="24"/>
                    <a:pt x="267" y="12"/>
                    <a:pt x="258" y="6"/>
                  </a:cubicBezTo>
                  <a:cubicBezTo>
                    <a:pt x="248" y="1"/>
                    <a:pt x="236" y="0"/>
                    <a:pt x="225" y="2"/>
                  </a:cubicBezTo>
                  <a:cubicBezTo>
                    <a:pt x="214" y="3"/>
                    <a:pt x="203" y="8"/>
                    <a:pt x="196" y="16"/>
                  </a:cubicBezTo>
                  <a:cubicBezTo>
                    <a:pt x="189" y="24"/>
                    <a:pt x="192" y="36"/>
                    <a:pt x="202" y="40"/>
                  </a:cubicBezTo>
                  <a:cubicBezTo>
                    <a:pt x="205" y="42"/>
                    <a:pt x="208" y="42"/>
                    <a:pt x="212" y="44"/>
                  </a:cubicBezTo>
                  <a:cubicBezTo>
                    <a:pt x="217" y="47"/>
                    <a:pt x="218" y="52"/>
                    <a:pt x="219" y="58"/>
                  </a:cubicBezTo>
                  <a:cubicBezTo>
                    <a:pt x="219" y="59"/>
                    <a:pt x="219" y="60"/>
                    <a:pt x="218" y="61"/>
                  </a:cubicBezTo>
                  <a:cubicBezTo>
                    <a:pt x="217" y="64"/>
                    <a:pt x="215" y="65"/>
                    <a:pt x="212" y="65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3" y="98"/>
                    <a:pt x="0" y="104"/>
                    <a:pt x="2" y="109"/>
                  </a:cubicBezTo>
                  <a:cubicBezTo>
                    <a:pt x="14" y="138"/>
                    <a:pt x="74" y="153"/>
                    <a:pt x="86" y="175"/>
                  </a:cubicBezTo>
                  <a:cubicBezTo>
                    <a:pt x="92" y="186"/>
                    <a:pt x="75" y="210"/>
                    <a:pt x="77" y="226"/>
                  </a:cubicBezTo>
                  <a:cubicBezTo>
                    <a:pt x="78" y="239"/>
                    <a:pt x="115" y="253"/>
                    <a:pt x="115" y="253"/>
                  </a:cubicBezTo>
                  <a:cubicBezTo>
                    <a:pt x="115" y="253"/>
                    <a:pt x="89" y="277"/>
                    <a:pt x="88" y="289"/>
                  </a:cubicBezTo>
                  <a:cubicBezTo>
                    <a:pt x="86" y="302"/>
                    <a:pt x="111" y="323"/>
                    <a:pt x="112" y="337"/>
                  </a:cubicBezTo>
                  <a:cubicBezTo>
                    <a:pt x="112" y="350"/>
                    <a:pt x="90" y="385"/>
                    <a:pt x="101" y="421"/>
                  </a:cubicBezTo>
                  <a:cubicBezTo>
                    <a:pt x="116" y="475"/>
                    <a:pt x="280" y="428"/>
                    <a:pt x="323" y="429"/>
                  </a:cubicBezTo>
                  <a:cubicBezTo>
                    <a:pt x="326" y="429"/>
                    <a:pt x="330" y="427"/>
                    <a:pt x="331" y="423"/>
                  </a:cubicBezTo>
                  <a:cubicBezTo>
                    <a:pt x="380" y="296"/>
                    <a:pt x="380" y="296"/>
                    <a:pt x="380" y="296"/>
                  </a:cubicBezTo>
                  <a:cubicBezTo>
                    <a:pt x="372" y="300"/>
                    <a:pt x="363" y="301"/>
                    <a:pt x="354" y="2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4801;p40">
              <a:extLst>
                <a:ext uri="{FF2B5EF4-FFF2-40B4-BE49-F238E27FC236}">
                  <a16:creationId xmlns:a16="http://schemas.microsoft.com/office/drawing/2014/main" xmlns="" id="{8AA27BE2-92C6-934A-9209-A4C3619E1B5D}"/>
                </a:ext>
              </a:extLst>
            </p:cNvPr>
            <p:cNvSpPr/>
            <p:nvPr/>
          </p:nvSpPr>
          <p:spPr>
            <a:xfrm>
              <a:off x="5530337" y="1130580"/>
              <a:ext cx="282300" cy="276217"/>
            </a:xfrm>
            <a:custGeom>
              <a:avLst/>
              <a:gdLst/>
              <a:ahLst/>
              <a:cxnLst/>
              <a:rect l="l" t="t" r="r" b="b"/>
              <a:pathLst>
                <a:path w="470" h="460" extrusionOk="0">
                  <a:moveTo>
                    <a:pt x="170" y="410"/>
                  </a:moveTo>
                  <a:cubicBezTo>
                    <a:pt x="169" y="401"/>
                    <a:pt x="171" y="392"/>
                    <a:pt x="178" y="385"/>
                  </a:cubicBezTo>
                  <a:cubicBezTo>
                    <a:pt x="186" y="375"/>
                    <a:pt x="200" y="369"/>
                    <a:pt x="216" y="366"/>
                  </a:cubicBezTo>
                  <a:cubicBezTo>
                    <a:pt x="232" y="364"/>
                    <a:pt x="247" y="366"/>
                    <a:pt x="258" y="373"/>
                  </a:cubicBezTo>
                  <a:cubicBezTo>
                    <a:pt x="266" y="377"/>
                    <a:pt x="271" y="385"/>
                    <a:pt x="273" y="394"/>
                  </a:cubicBezTo>
                  <a:cubicBezTo>
                    <a:pt x="274" y="403"/>
                    <a:pt x="271" y="412"/>
                    <a:pt x="265" y="419"/>
                  </a:cubicBezTo>
                  <a:cubicBezTo>
                    <a:pt x="460" y="388"/>
                    <a:pt x="460" y="388"/>
                    <a:pt x="460" y="388"/>
                  </a:cubicBezTo>
                  <a:cubicBezTo>
                    <a:pt x="467" y="387"/>
                    <a:pt x="470" y="379"/>
                    <a:pt x="465" y="373"/>
                  </a:cubicBezTo>
                  <a:cubicBezTo>
                    <a:pt x="330" y="206"/>
                    <a:pt x="330" y="206"/>
                    <a:pt x="330" y="206"/>
                  </a:cubicBezTo>
                  <a:cubicBezTo>
                    <a:pt x="328" y="204"/>
                    <a:pt x="327" y="202"/>
                    <a:pt x="328" y="200"/>
                  </a:cubicBezTo>
                  <a:cubicBezTo>
                    <a:pt x="328" y="198"/>
                    <a:pt x="329" y="197"/>
                    <a:pt x="330" y="196"/>
                  </a:cubicBezTo>
                  <a:cubicBezTo>
                    <a:pt x="334" y="192"/>
                    <a:pt x="338" y="189"/>
                    <a:pt x="344" y="191"/>
                  </a:cubicBezTo>
                  <a:cubicBezTo>
                    <a:pt x="348" y="192"/>
                    <a:pt x="351" y="194"/>
                    <a:pt x="354" y="195"/>
                  </a:cubicBezTo>
                  <a:cubicBezTo>
                    <a:pt x="365" y="198"/>
                    <a:pt x="375" y="192"/>
                    <a:pt x="375" y="181"/>
                  </a:cubicBezTo>
                  <a:cubicBezTo>
                    <a:pt x="375" y="170"/>
                    <a:pt x="369" y="159"/>
                    <a:pt x="362" y="150"/>
                  </a:cubicBezTo>
                  <a:cubicBezTo>
                    <a:pt x="355" y="142"/>
                    <a:pt x="346" y="134"/>
                    <a:pt x="335" y="132"/>
                  </a:cubicBezTo>
                  <a:cubicBezTo>
                    <a:pt x="325" y="130"/>
                    <a:pt x="316" y="138"/>
                    <a:pt x="317" y="149"/>
                  </a:cubicBezTo>
                  <a:cubicBezTo>
                    <a:pt x="318" y="153"/>
                    <a:pt x="319" y="156"/>
                    <a:pt x="319" y="160"/>
                  </a:cubicBezTo>
                  <a:cubicBezTo>
                    <a:pt x="320" y="166"/>
                    <a:pt x="315" y="169"/>
                    <a:pt x="311" y="173"/>
                  </a:cubicBezTo>
                  <a:cubicBezTo>
                    <a:pt x="310" y="174"/>
                    <a:pt x="308" y="174"/>
                    <a:pt x="307" y="174"/>
                  </a:cubicBezTo>
                  <a:cubicBezTo>
                    <a:pt x="305" y="174"/>
                    <a:pt x="303" y="173"/>
                    <a:pt x="301" y="171"/>
                  </a:cubicBezTo>
                  <a:cubicBezTo>
                    <a:pt x="167" y="5"/>
                    <a:pt x="167" y="5"/>
                    <a:pt x="167" y="5"/>
                  </a:cubicBezTo>
                  <a:cubicBezTo>
                    <a:pt x="163" y="0"/>
                    <a:pt x="155" y="1"/>
                    <a:pt x="152" y="6"/>
                  </a:cubicBezTo>
                  <a:cubicBezTo>
                    <a:pt x="113" y="70"/>
                    <a:pt x="97" y="139"/>
                    <a:pt x="91" y="193"/>
                  </a:cubicBezTo>
                  <a:cubicBezTo>
                    <a:pt x="86" y="237"/>
                    <a:pt x="114" y="268"/>
                    <a:pt x="111" y="294"/>
                  </a:cubicBezTo>
                  <a:cubicBezTo>
                    <a:pt x="106" y="335"/>
                    <a:pt x="32" y="395"/>
                    <a:pt x="4" y="446"/>
                  </a:cubicBezTo>
                  <a:cubicBezTo>
                    <a:pt x="0" y="452"/>
                    <a:pt x="5" y="460"/>
                    <a:pt x="13" y="459"/>
                  </a:cubicBezTo>
                  <a:cubicBezTo>
                    <a:pt x="185" y="431"/>
                    <a:pt x="185" y="431"/>
                    <a:pt x="185" y="431"/>
                  </a:cubicBezTo>
                  <a:cubicBezTo>
                    <a:pt x="177" y="427"/>
                    <a:pt x="172" y="419"/>
                    <a:pt x="170" y="4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4802;p40">
            <a:extLst>
              <a:ext uri="{FF2B5EF4-FFF2-40B4-BE49-F238E27FC236}">
                <a16:creationId xmlns:a16="http://schemas.microsoft.com/office/drawing/2014/main" xmlns="" id="{DD022A2C-87CB-AE41-927E-46AAE49CD1D9}"/>
              </a:ext>
            </a:extLst>
          </p:cNvPr>
          <p:cNvGrpSpPr/>
          <p:nvPr/>
        </p:nvGrpSpPr>
        <p:grpSpPr>
          <a:xfrm>
            <a:off x="2314136" y="2271365"/>
            <a:ext cx="364294" cy="445740"/>
            <a:chOff x="606645" y="1011196"/>
            <a:chExt cx="588520" cy="720096"/>
          </a:xfrm>
        </p:grpSpPr>
        <p:sp>
          <p:nvSpPr>
            <p:cNvPr id="653" name="Google Shape;4803;p40">
              <a:extLst>
                <a:ext uri="{FF2B5EF4-FFF2-40B4-BE49-F238E27FC236}">
                  <a16:creationId xmlns:a16="http://schemas.microsoft.com/office/drawing/2014/main" xmlns="" id="{EAA2E907-8852-8649-BD5B-671E039A57FE}"/>
                </a:ext>
              </a:extLst>
            </p:cNvPr>
            <p:cNvSpPr/>
            <p:nvPr/>
          </p:nvSpPr>
          <p:spPr>
            <a:xfrm>
              <a:off x="659316" y="1517469"/>
              <a:ext cx="456722" cy="213824"/>
            </a:xfrm>
            <a:custGeom>
              <a:avLst/>
              <a:gdLst/>
              <a:ahLst/>
              <a:cxnLst/>
              <a:rect l="l" t="t" r="r" b="b"/>
              <a:pathLst>
                <a:path w="763" h="358" extrusionOk="0">
                  <a:moveTo>
                    <a:pt x="1" y="27"/>
                  </a:moveTo>
                  <a:cubicBezTo>
                    <a:pt x="0" y="41"/>
                    <a:pt x="25" y="62"/>
                    <a:pt x="25" y="75"/>
                  </a:cubicBezTo>
                  <a:cubicBezTo>
                    <a:pt x="26" y="89"/>
                    <a:pt x="4" y="123"/>
                    <a:pt x="14" y="160"/>
                  </a:cubicBezTo>
                  <a:cubicBezTo>
                    <a:pt x="32" y="219"/>
                    <a:pt x="230" y="155"/>
                    <a:pt x="245" y="169"/>
                  </a:cubicBezTo>
                  <a:cubicBezTo>
                    <a:pt x="269" y="192"/>
                    <a:pt x="241" y="258"/>
                    <a:pt x="255" y="280"/>
                  </a:cubicBezTo>
                  <a:cubicBezTo>
                    <a:pt x="275" y="313"/>
                    <a:pt x="582" y="358"/>
                    <a:pt x="735" y="252"/>
                  </a:cubicBezTo>
                  <a:cubicBezTo>
                    <a:pt x="763" y="232"/>
                    <a:pt x="729" y="168"/>
                    <a:pt x="749" y="8"/>
                  </a:cubicBezTo>
                  <a:cubicBezTo>
                    <a:pt x="749" y="4"/>
                    <a:pt x="746" y="0"/>
                    <a:pt x="742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0"/>
                    <a:pt x="19" y="1"/>
                    <a:pt x="17" y="3"/>
                  </a:cubicBezTo>
                  <a:cubicBezTo>
                    <a:pt x="10" y="11"/>
                    <a:pt x="2" y="21"/>
                    <a:pt x="1" y="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4804;p40">
              <a:extLst>
                <a:ext uri="{FF2B5EF4-FFF2-40B4-BE49-F238E27FC236}">
                  <a16:creationId xmlns:a16="http://schemas.microsoft.com/office/drawing/2014/main" xmlns="" id="{7FF17803-9237-D74F-9B25-8D7B1CE8252F}"/>
                </a:ext>
              </a:extLst>
            </p:cNvPr>
            <p:cNvSpPr/>
            <p:nvPr/>
          </p:nvSpPr>
          <p:spPr>
            <a:xfrm>
              <a:off x="606645" y="1354464"/>
              <a:ext cx="561583" cy="154615"/>
            </a:xfrm>
            <a:custGeom>
              <a:avLst/>
              <a:gdLst/>
              <a:ahLst/>
              <a:cxnLst/>
              <a:rect l="l" t="t" r="r" b="b"/>
              <a:pathLst>
                <a:path w="938" h="259" extrusionOk="0">
                  <a:moveTo>
                    <a:pt x="2" y="109"/>
                  </a:moveTo>
                  <a:cubicBezTo>
                    <a:pt x="0" y="146"/>
                    <a:pt x="74" y="161"/>
                    <a:pt x="88" y="186"/>
                  </a:cubicBezTo>
                  <a:cubicBezTo>
                    <a:pt x="93" y="197"/>
                    <a:pt x="77" y="222"/>
                    <a:pt x="79" y="237"/>
                  </a:cubicBezTo>
                  <a:cubicBezTo>
                    <a:pt x="79" y="244"/>
                    <a:pt x="91" y="252"/>
                    <a:pt x="101" y="257"/>
                  </a:cubicBezTo>
                  <a:cubicBezTo>
                    <a:pt x="103" y="258"/>
                    <a:pt x="104" y="259"/>
                    <a:pt x="106" y="259"/>
                  </a:cubicBezTo>
                  <a:cubicBezTo>
                    <a:pt x="840" y="259"/>
                    <a:pt x="840" y="259"/>
                    <a:pt x="840" y="259"/>
                  </a:cubicBezTo>
                  <a:cubicBezTo>
                    <a:pt x="840" y="258"/>
                    <a:pt x="840" y="258"/>
                    <a:pt x="840" y="258"/>
                  </a:cubicBezTo>
                  <a:cubicBezTo>
                    <a:pt x="854" y="164"/>
                    <a:pt x="895" y="93"/>
                    <a:pt x="936" y="10"/>
                  </a:cubicBezTo>
                  <a:cubicBezTo>
                    <a:pt x="936" y="10"/>
                    <a:pt x="936" y="10"/>
                    <a:pt x="936" y="10"/>
                  </a:cubicBezTo>
                  <a:cubicBezTo>
                    <a:pt x="938" y="5"/>
                    <a:pt x="935" y="0"/>
                    <a:pt x="92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5" y="0"/>
                    <a:pt x="73" y="1"/>
                    <a:pt x="71" y="3"/>
                  </a:cubicBezTo>
                  <a:cubicBezTo>
                    <a:pt x="39" y="39"/>
                    <a:pt x="3" y="78"/>
                    <a:pt x="2" y="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4805;p40">
              <a:extLst>
                <a:ext uri="{FF2B5EF4-FFF2-40B4-BE49-F238E27FC236}">
                  <a16:creationId xmlns:a16="http://schemas.microsoft.com/office/drawing/2014/main" xmlns="" id="{030BB61A-8688-FB44-B936-C88A42E2CD08}"/>
                </a:ext>
              </a:extLst>
            </p:cNvPr>
            <p:cNvSpPr/>
            <p:nvPr/>
          </p:nvSpPr>
          <p:spPr>
            <a:xfrm>
              <a:off x="661721" y="1191460"/>
              <a:ext cx="533444" cy="154135"/>
            </a:xfrm>
            <a:custGeom>
              <a:avLst/>
              <a:gdLst/>
              <a:ahLst/>
              <a:cxnLst/>
              <a:rect l="l" t="t" r="r" b="b"/>
              <a:pathLst>
                <a:path w="891" h="258" extrusionOk="0">
                  <a:moveTo>
                    <a:pt x="8" y="98"/>
                  </a:moveTo>
                  <a:cubicBezTo>
                    <a:pt x="2" y="142"/>
                    <a:pt x="31" y="174"/>
                    <a:pt x="28" y="199"/>
                  </a:cubicBezTo>
                  <a:cubicBezTo>
                    <a:pt x="26" y="213"/>
                    <a:pt x="17" y="230"/>
                    <a:pt x="3" y="247"/>
                  </a:cubicBezTo>
                  <a:cubicBezTo>
                    <a:pt x="0" y="252"/>
                    <a:pt x="3" y="258"/>
                    <a:pt x="9" y="258"/>
                  </a:cubicBezTo>
                  <a:cubicBezTo>
                    <a:pt x="849" y="258"/>
                    <a:pt x="849" y="258"/>
                    <a:pt x="849" y="258"/>
                  </a:cubicBezTo>
                  <a:cubicBezTo>
                    <a:pt x="852" y="258"/>
                    <a:pt x="855" y="256"/>
                    <a:pt x="856" y="254"/>
                  </a:cubicBezTo>
                  <a:cubicBezTo>
                    <a:pt x="875" y="195"/>
                    <a:pt x="891" y="98"/>
                    <a:pt x="873" y="5"/>
                  </a:cubicBezTo>
                  <a:cubicBezTo>
                    <a:pt x="872" y="2"/>
                    <a:pt x="869" y="0"/>
                    <a:pt x="866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1" y="0"/>
                    <a:pt x="28" y="2"/>
                    <a:pt x="27" y="5"/>
                  </a:cubicBezTo>
                  <a:cubicBezTo>
                    <a:pt x="17" y="38"/>
                    <a:pt x="11" y="70"/>
                    <a:pt x="8" y="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4806;p40">
              <a:extLst>
                <a:ext uri="{FF2B5EF4-FFF2-40B4-BE49-F238E27FC236}">
                  <a16:creationId xmlns:a16="http://schemas.microsoft.com/office/drawing/2014/main" xmlns="" id="{C4F7F417-3605-1342-AD1B-4AE1F2A2F265}"/>
                </a:ext>
              </a:extLst>
            </p:cNvPr>
            <p:cNvSpPr/>
            <p:nvPr/>
          </p:nvSpPr>
          <p:spPr>
            <a:xfrm>
              <a:off x="683367" y="1011196"/>
              <a:ext cx="497368" cy="171394"/>
            </a:xfrm>
            <a:custGeom>
              <a:avLst/>
              <a:gdLst/>
              <a:ahLst/>
              <a:cxnLst/>
              <a:rect l="l" t="t" r="r" b="b"/>
              <a:pathLst>
                <a:path w="831" h="287" extrusionOk="0">
                  <a:moveTo>
                    <a:pt x="690" y="102"/>
                  </a:moveTo>
                  <a:cubicBezTo>
                    <a:pt x="488" y="0"/>
                    <a:pt x="287" y="19"/>
                    <a:pt x="180" y="75"/>
                  </a:cubicBezTo>
                  <a:cubicBezTo>
                    <a:pt x="84" y="125"/>
                    <a:pt x="31" y="203"/>
                    <a:pt x="2" y="278"/>
                  </a:cubicBezTo>
                  <a:cubicBezTo>
                    <a:pt x="0" y="282"/>
                    <a:pt x="3" y="287"/>
                    <a:pt x="8" y="287"/>
                  </a:cubicBezTo>
                  <a:cubicBezTo>
                    <a:pt x="823" y="287"/>
                    <a:pt x="823" y="287"/>
                    <a:pt x="823" y="287"/>
                  </a:cubicBezTo>
                  <a:cubicBezTo>
                    <a:pt x="828" y="287"/>
                    <a:pt x="831" y="283"/>
                    <a:pt x="830" y="278"/>
                  </a:cubicBezTo>
                  <a:cubicBezTo>
                    <a:pt x="810" y="207"/>
                    <a:pt x="768" y="141"/>
                    <a:pt x="690" y="1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7" name="Google Shape;4807;p40">
            <a:extLst>
              <a:ext uri="{FF2B5EF4-FFF2-40B4-BE49-F238E27FC236}">
                <a16:creationId xmlns:a16="http://schemas.microsoft.com/office/drawing/2014/main" xmlns="" id="{48DD2D55-C7E8-6B49-8AE7-AE8508D48389}"/>
              </a:ext>
            </a:extLst>
          </p:cNvPr>
          <p:cNvGrpSpPr/>
          <p:nvPr/>
        </p:nvGrpSpPr>
        <p:grpSpPr>
          <a:xfrm>
            <a:off x="8768419" y="2271342"/>
            <a:ext cx="298405" cy="445762"/>
            <a:chOff x="11033597" y="1011159"/>
            <a:chExt cx="482075" cy="720133"/>
          </a:xfrm>
        </p:grpSpPr>
        <p:sp>
          <p:nvSpPr>
            <p:cNvPr id="658" name="Google Shape;4808;p40">
              <a:extLst>
                <a:ext uri="{FF2B5EF4-FFF2-40B4-BE49-F238E27FC236}">
                  <a16:creationId xmlns:a16="http://schemas.microsoft.com/office/drawing/2014/main" xmlns="" id="{70BB4074-A282-FF4A-8723-AF3D2DBBA4E3}"/>
                </a:ext>
              </a:extLst>
            </p:cNvPr>
            <p:cNvSpPr/>
            <p:nvPr/>
          </p:nvSpPr>
          <p:spPr>
            <a:xfrm>
              <a:off x="11033597" y="1414369"/>
              <a:ext cx="482075" cy="151349"/>
            </a:xfrm>
            <a:custGeom>
              <a:avLst/>
              <a:gdLst/>
              <a:ahLst/>
              <a:cxnLst/>
              <a:rect l="l" t="t" r="r" b="b"/>
              <a:pathLst>
                <a:path w="724" h="227" extrusionOk="0">
                  <a:moveTo>
                    <a:pt x="0" y="112"/>
                  </a:moveTo>
                  <a:cubicBezTo>
                    <a:pt x="0" y="149"/>
                    <a:pt x="5" y="185"/>
                    <a:pt x="16" y="219"/>
                  </a:cubicBezTo>
                  <a:cubicBezTo>
                    <a:pt x="17" y="224"/>
                    <a:pt x="22" y="227"/>
                    <a:pt x="27" y="227"/>
                  </a:cubicBezTo>
                  <a:cubicBezTo>
                    <a:pt x="697" y="227"/>
                    <a:pt x="697" y="227"/>
                    <a:pt x="697" y="227"/>
                  </a:cubicBezTo>
                  <a:cubicBezTo>
                    <a:pt x="702" y="227"/>
                    <a:pt x="707" y="224"/>
                    <a:pt x="708" y="219"/>
                  </a:cubicBezTo>
                  <a:cubicBezTo>
                    <a:pt x="719" y="185"/>
                    <a:pt x="724" y="149"/>
                    <a:pt x="724" y="112"/>
                  </a:cubicBezTo>
                  <a:cubicBezTo>
                    <a:pt x="724" y="76"/>
                    <a:pt x="719" y="41"/>
                    <a:pt x="709" y="8"/>
                  </a:cubicBezTo>
                  <a:cubicBezTo>
                    <a:pt x="708" y="3"/>
                    <a:pt x="703" y="0"/>
                    <a:pt x="698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1" y="0"/>
                    <a:pt x="16" y="3"/>
                    <a:pt x="15" y="8"/>
                  </a:cubicBezTo>
                  <a:cubicBezTo>
                    <a:pt x="5" y="41"/>
                    <a:pt x="0" y="76"/>
                    <a:pt x="0" y="1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4809;p40">
              <a:extLst>
                <a:ext uri="{FF2B5EF4-FFF2-40B4-BE49-F238E27FC236}">
                  <a16:creationId xmlns:a16="http://schemas.microsoft.com/office/drawing/2014/main" xmlns="" id="{B394FA4F-0BE1-C64B-ACC8-8E561842D0E6}"/>
                </a:ext>
              </a:extLst>
            </p:cNvPr>
            <p:cNvSpPr/>
            <p:nvPr/>
          </p:nvSpPr>
          <p:spPr>
            <a:xfrm>
              <a:off x="11142821" y="1011159"/>
              <a:ext cx="263627" cy="229006"/>
            </a:xfrm>
            <a:custGeom>
              <a:avLst/>
              <a:gdLst/>
              <a:ahLst/>
              <a:cxnLst/>
              <a:rect l="l" t="t" r="r" b="b"/>
              <a:pathLst>
                <a:path w="396" h="343" extrusionOk="0">
                  <a:moveTo>
                    <a:pt x="357" y="266"/>
                  </a:moveTo>
                  <a:cubicBezTo>
                    <a:pt x="208" y="7"/>
                    <a:pt x="208" y="7"/>
                    <a:pt x="208" y="7"/>
                  </a:cubicBezTo>
                  <a:cubicBezTo>
                    <a:pt x="203" y="0"/>
                    <a:pt x="193" y="0"/>
                    <a:pt x="188" y="7"/>
                  </a:cubicBezTo>
                  <a:cubicBezTo>
                    <a:pt x="39" y="266"/>
                    <a:pt x="39" y="266"/>
                    <a:pt x="39" y="266"/>
                  </a:cubicBezTo>
                  <a:cubicBezTo>
                    <a:pt x="4" y="326"/>
                    <a:pt x="4" y="326"/>
                    <a:pt x="4" y="326"/>
                  </a:cubicBezTo>
                  <a:cubicBezTo>
                    <a:pt x="0" y="334"/>
                    <a:pt x="5" y="343"/>
                    <a:pt x="14" y="343"/>
                  </a:cubicBezTo>
                  <a:cubicBezTo>
                    <a:pt x="382" y="343"/>
                    <a:pt x="382" y="343"/>
                    <a:pt x="382" y="343"/>
                  </a:cubicBezTo>
                  <a:cubicBezTo>
                    <a:pt x="391" y="343"/>
                    <a:pt x="396" y="334"/>
                    <a:pt x="392" y="326"/>
                  </a:cubicBezTo>
                  <a:lnTo>
                    <a:pt x="357" y="2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4810;p40">
              <a:extLst>
                <a:ext uri="{FF2B5EF4-FFF2-40B4-BE49-F238E27FC236}">
                  <a16:creationId xmlns:a16="http://schemas.microsoft.com/office/drawing/2014/main" xmlns="" id="{7E4619E4-12B7-1241-905D-35D7C56D50B3}"/>
                </a:ext>
              </a:extLst>
            </p:cNvPr>
            <p:cNvSpPr/>
            <p:nvPr/>
          </p:nvSpPr>
          <p:spPr>
            <a:xfrm>
              <a:off x="11052228" y="1576445"/>
              <a:ext cx="444813" cy="154847"/>
            </a:xfrm>
            <a:custGeom>
              <a:avLst/>
              <a:gdLst/>
              <a:ahLst/>
              <a:cxnLst/>
              <a:rect l="l" t="t" r="r" b="b"/>
              <a:pathLst>
                <a:path w="668" h="232" extrusionOk="0">
                  <a:moveTo>
                    <a:pt x="334" y="232"/>
                  </a:moveTo>
                  <a:cubicBezTo>
                    <a:pt x="482" y="232"/>
                    <a:pt x="609" y="143"/>
                    <a:pt x="665" y="17"/>
                  </a:cubicBezTo>
                  <a:cubicBezTo>
                    <a:pt x="668" y="9"/>
                    <a:pt x="663" y="0"/>
                    <a:pt x="655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0"/>
                    <a:pt x="0" y="9"/>
                    <a:pt x="3" y="17"/>
                  </a:cubicBezTo>
                  <a:cubicBezTo>
                    <a:pt x="59" y="143"/>
                    <a:pt x="186" y="232"/>
                    <a:pt x="334" y="2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4811;p40">
              <a:extLst>
                <a:ext uri="{FF2B5EF4-FFF2-40B4-BE49-F238E27FC236}">
                  <a16:creationId xmlns:a16="http://schemas.microsoft.com/office/drawing/2014/main" xmlns="" id="{24CE7A23-3633-854F-9B89-13A30DD75BA2}"/>
                </a:ext>
              </a:extLst>
            </p:cNvPr>
            <p:cNvSpPr/>
            <p:nvPr/>
          </p:nvSpPr>
          <p:spPr>
            <a:xfrm>
              <a:off x="11051762" y="1251592"/>
              <a:ext cx="446676" cy="151349"/>
            </a:xfrm>
            <a:custGeom>
              <a:avLst/>
              <a:gdLst/>
              <a:ahLst/>
              <a:cxnLst/>
              <a:rect l="l" t="t" r="r" b="b"/>
              <a:pathLst>
                <a:path w="671" h="227" extrusionOk="0">
                  <a:moveTo>
                    <a:pt x="654" y="183"/>
                  </a:moveTo>
                  <a:cubicBezTo>
                    <a:pt x="653" y="182"/>
                    <a:pt x="653" y="182"/>
                    <a:pt x="653" y="182"/>
                  </a:cubicBezTo>
                  <a:cubicBezTo>
                    <a:pt x="552" y="5"/>
                    <a:pt x="552" y="5"/>
                    <a:pt x="552" y="5"/>
                  </a:cubicBezTo>
                  <a:cubicBezTo>
                    <a:pt x="550" y="2"/>
                    <a:pt x="546" y="0"/>
                    <a:pt x="542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4" y="0"/>
                    <a:pt x="120" y="2"/>
                    <a:pt x="118" y="5"/>
                  </a:cubicBezTo>
                  <a:cubicBezTo>
                    <a:pt x="17" y="182"/>
                    <a:pt x="17" y="182"/>
                    <a:pt x="17" y="182"/>
                  </a:cubicBezTo>
                  <a:cubicBezTo>
                    <a:pt x="16" y="185"/>
                    <a:pt x="16" y="185"/>
                    <a:pt x="16" y="185"/>
                  </a:cubicBezTo>
                  <a:cubicBezTo>
                    <a:pt x="11" y="194"/>
                    <a:pt x="7" y="202"/>
                    <a:pt x="3" y="211"/>
                  </a:cubicBezTo>
                  <a:cubicBezTo>
                    <a:pt x="0" y="219"/>
                    <a:pt x="5" y="227"/>
                    <a:pt x="13" y="227"/>
                  </a:cubicBezTo>
                  <a:cubicBezTo>
                    <a:pt x="657" y="227"/>
                    <a:pt x="657" y="227"/>
                    <a:pt x="657" y="227"/>
                  </a:cubicBezTo>
                  <a:cubicBezTo>
                    <a:pt x="665" y="227"/>
                    <a:pt x="671" y="219"/>
                    <a:pt x="667" y="211"/>
                  </a:cubicBezTo>
                  <a:cubicBezTo>
                    <a:pt x="663" y="202"/>
                    <a:pt x="659" y="193"/>
                    <a:pt x="654" y="1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2" name="Google Shape;4812;p40">
            <a:extLst>
              <a:ext uri="{FF2B5EF4-FFF2-40B4-BE49-F238E27FC236}">
                <a16:creationId xmlns:a16="http://schemas.microsoft.com/office/drawing/2014/main" xmlns="" id="{FCEC461C-14F2-B849-A5C1-51CC4BA199CD}"/>
              </a:ext>
            </a:extLst>
          </p:cNvPr>
          <p:cNvGrpSpPr/>
          <p:nvPr/>
        </p:nvGrpSpPr>
        <p:grpSpPr>
          <a:xfrm>
            <a:off x="7367284" y="2225649"/>
            <a:ext cx="460705" cy="491455"/>
            <a:chOff x="8770051" y="937343"/>
            <a:chExt cx="744273" cy="793950"/>
          </a:xfrm>
        </p:grpSpPr>
        <p:sp>
          <p:nvSpPr>
            <p:cNvPr id="663" name="Google Shape;4813;p40">
              <a:extLst>
                <a:ext uri="{FF2B5EF4-FFF2-40B4-BE49-F238E27FC236}">
                  <a16:creationId xmlns:a16="http://schemas.microsoft.com/office/drawing/2014/main" xmlns="" id="{1AB53F73-1E11-994B-998D-B6E139313688}"/>
                </a:ext>
              </a:extLst>
            </p:cNvPr>
            <p:cNvSpPr/>
            <p:nvPr/>
          </p:nvSpPr>
          <p:spPr>
            <a:xfrm>
              <a:off x="8968558" y="1402926"/>
              <a:ext cx="348361" cy="98539"/>
            </a:xfrm>
            <a:custGeom>
              <a:avLst/>
              <a:gdLst/>
              <a:ahLst/>
              <a:cxnLst/>
              <a:rect l="l" t="t" r="r" b="b"/>
              <a:pathLst>
                <a:path w="1741804" h="492696" extrusionOk="0">
                  <a:moveTo>
                    <a:pt x="1741805" y="0"/>
                  </a:moveTo>
                  <a:lnTo>
                    <a:pt x="0" y="0"/>
                  </a:lnTo>
                  <a:cubicBezTo>
                    <a:pt x="100902" y="166370"/>
                    <a:pt x="219266" y="316611"/>
                    <a:pt x="295529" y="492696"/>
                  </a:cubicBezTo>
                  <a:lnTo>
                    <a:pt x="1444625" y="492696"/>
                  </a:lnTo>
                  <a:cubicBezTo>
                    <a:pt x="1518222" y="307785"/>
                    <a:pt x="1639761" y="160655"/>
                    <a:pt x="1741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4814;p40">
              <a:extLst>
                <a:ext uri="{FF2B5EF4-FFF2-40B4-BE49-F238E27FC236}">
                  <a16:creationId xmlns:a16="http://schemas.microsoft.com/office/drawing/2014/main" xmlns="" id="{A6E6813C-348E-EA4C-B9B8-6FA967071B70}"/>
                </a:ext>
              </a:extLst>
            </p:cNvPr>
            <p:cNvSpPr/>
            <p:nvPr/>
          </p:nvSpPr>
          <p:spPr>
            <a:xfrm>
              <a:off x="8960465" y="1079360"/>
              <a:ext cx="362496" cy="102351"/>
            </a:xfrm>
            <a:custGeom>
              <a:avLst/>
              <a:gdLst/>
              <a:ahLst/>
              <a:cxnLst/>
              <a:rect l="l" t="t" r="r" b="b"/>
              <a:pathLst>
                <a:path w="1812480" h="511754" extrusionOk="0">
                  <a:moveTo>
                    <a:pt x="1812481" y="511755"/>
                  </a:moveTo>
                  <a:cubicBezTo>
                    <a:pt x="1623568" y="198445"/>
                    <a:pt x="1277493" y="-1453"/>
                    <a:pt x="899922" y="8"/>
                  </a:cubicBezTo>
                  <a:cubicBezTo>
                    <a:pt x="549593" y="1341"/>
                    <a:pt x="194628" y="214066"/>
                    <a:pt x="0" y="511755"/>
                  </a:cubicBezTo>
                  <a:lnTo>
                    <a:pt x="1812481" y="51175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4815;p40">
              <a:extLst>
                <a:ext uri="{FF2B5EF4-FFF2-40B4-BE49-F238E27FC236}">
                  <a16:creationId xmlns:a16="http://schemas.microsoft.com/office/drawing/2014/main" xmlns="" id="{11DD8A41-5BA2-E448-B668-F4E321CE8334}"/>
                </a:ext>
              </a:extLst>
            </p:cNvPr>
            <p:cNvSpPr/>
            <p:nvPr/>
          </p:nvSpPr>
          <p:spPr>
            <a:xfrm>
              <a:off x="8930121" y="1189758"/>
              <a:ext cx="422643" cy="98539"/>
            </a:xfrm>
            <a:custGeom>
              <a:avLst/>
              <a:gdLst/>
              <a:ahLst/>
              <a:cxnLst/>
              <a:rect l="l" t="t" r="r" b="b"/>
              <a:pathLst>
                <a:path w="2113216" h="492696" extrusionOk="0">
                  <a:moveTo>
                    <a:pt x="2113217" y="492696"/>
                  </a:moveTo>
                  <a:cubicBezTo>
                    <a:pt x="2110994" y="311595"/>
                    <a:pt x="2064639" y="144717"/>
                    <a:pt x="1985582" y="0"/>
                  </a:cubicBezTo>
                  <a:lnTo>
                    <a:pt x="127445" y="0"/>
                  </a:lnTo>
                  <a:cubicBezTo>
                    <a:pt x="47307" y="135065"/>
                    <a:pt x="0" y="285687"/>
                    <a:pt x="0" y="440944"/>
                  </a:cubicBezTo>
                  <a:cubicBezTo>
                    <a:pt x="0" y="458534"/>
                    <a:pt x="508" y="475742"/>
                    <a:pt x="1270" y="492696"/>
                  </a:cubicBezTo>
                  <a:lnTo>
                    <a:pt x="2113217" y="49269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4816;p40">
              <a:extLst>
                <a:ext uri="{FF2B5EF4-FFF2-40B4-BE49-F238E27FC236}">
                  <a16:creationId xmlns:a16="http://schemas.microsoft.com/office/drawing/2014/main" xmlns="" id="{345F736C-AC87-A240-94FB-26BDFC521F6E}"/>
                </a:ext>
              </a:extLst>
            </p:cNvPr>
            <p:cNvSpPr/>
            <p:nvPr/>
          </p:nvSpPr>
          <p:spPr>
            <a:xfrm>
              <a:off x="8930847" y="1296342"/>
              <a:ext cx="421894" cy="98539"/>
            </a:xfrm>
            <a:custGeom>
              <a:avLst/>
              <a:gdLst/>
              <a:ahLst/>
              <a:cxnLst/>
              <a:rect l="l" t="t" r="r" b="b"/>
              <a:pathLst>
                <a:path w="2109469" h="492696" extrusionOk="0">
                  <a:moveTo>
                    <a:pt x="0" y="0"/>
                  </a:moveTo>
                  <a:cubicBezTo>
                    <a:pt x="16002" y="194564"/>
                    <a:pt x="82868" y="350457"/>
                    <a:pt x="165291" y="492696"/>
                  </a:cubicBezTo>
                  <a:lnTo>
                    <a:pt x="1953324" y="492696"/>
                  </a:lnTo>
                  <a:cubicBezTo>
                    <a:pt x="2038096" y="352425"/>
                    <a:pt x="2104454" y="199073"/>
                    <a:pt x="210947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4817;p40">
              <a:extLst>
                <a:ext uri="{FF2B5EF4-FFF2-40B4-BE49-F238E27FC236}">
                  <a16:creationId xmlns:a16="http://schemas.microsoft.com/office/drawing/2014/main" xmlns="" id="{706F9193-FAB8-2249-B640-6709289ECBF9}"/>
                </a:ext>
              </a:extLst>
            </p:cNvPr>
            <p:cNvSpPr/>
            <p:nvPr/>
          </p:nvSpPr>
          <p:spPr>
            <a:xfrm>
              <a:off x="9031006" y="1509510"/>
              <a:ext cx="223837" cy="102349"/>
            </a:xfrm>
            <a:custGeom>
              <a:avLst/>
              <a:gdLst/>
              <a:ahLst/>
              <a:cxnLst/>
              <a:rect l="l" t="t" r="r" b="b"/>
              <a:pathLst>
                <a:path w="1119187" h="511746" extrusionOk="0">
                  <a:moveTo>
                    <a:pt x="0" y="0"/>
                  </a:moveTo>
                  <a:cubicBezTo>
                    <a:pt x="38989" y="100267"/>
                    <a:pt x="63690" y="209423"/>
                    <a:pt x="63690" y="334899"/>
                  </a:cubicBezTo>
                  <a:cubicBezTo>
                    <a:pt x="63690" y="432562"/>
                    <a:pt x="142875" y="511747"/>
                    <a:pt x="240538" y="511747"/>
                  </a:cubicBezTo>
                  <a:lnTo>
                    <a:pt x="889889" y="511747"/>
                  </a:lnTo>
                  <a:cubicBezTo>
                    <a:pt x="987552" y="511747"/>
                    <a:pt x="1066737" y="432562"/>
                    <a:pt x="1066737" y="334899"/>
                  </a:cubicBezTo>
                  <a:lnTo>
                    <a:pt x="1066737" y="311658"/>
                  </a:lnTo>
                  <a:cubicBezTo>
                    <a:pt x="1066737" y="194183"/>
                    <a:pt x="1086803" y="92265"/>
                    <a:pt x="111918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68" name="Google Shape;4818;p40">
              <a:extLst>
                <a:ext uri="{FF2B5EF4-FFF2-40B4-BE49-F238E27FC236}">
                  <a16:creationId xmlns:a16="http://schemas.microsoft.com/office/drawing/2014/main" xmlns="" id="{AA921D38-BDCE-7949-9E59-BEF409F9C618}"/>
                </a:ext>
              </a:extLst>
            </p:cNvPr>
            <p:cNvGrpSpPr/>
            <p:nvPr/>
          </p:nvGrpSpPr>
          <p:grpSpPr>
            <a:xfrm>
              <a:off x="8770051" y="937343"/>
              <a:ext cx="744273" cy="793950"/>
              <a:chOff x="6565437" y="1588001"/>
              <a:chExt cx="744273" cy="793950"/>
            </a:xfrm>
          </p:grpSpPr>
          <p:sp>
            <p:nvSpPr>
              <p:cNvPr id="669" name="Google Shape;4819;p40">
                <a:extLst>
                  <a:ext uri="{FF2B5EF4-FFF2-40B4-BE49-F238E27FC236}">
                    <a16:creationId xmlns:a16="http://schemas.microsoft.com/office/drawing/2014/main" xmlns="" id="{856F8316-CECF-D143-B49F-938DBCB50AB4}"/>
                  </a:ext>
                </a:extLst>
              </p:cNvPr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0" name="Google Shape;4820;p40">
                <a:extLst>
                  <a:ext uri="{FF2B5EF4-FFF2-40B4-BE49-F238E27FC236}">
                    <a16:creationId xmlns:a16="http://schemas.microsoft.com/office/drawing/2014/main" xmlns="" id="{3D452074-140B-D74B-812A-6867C03ADB1D}"/>
                  </a:ext>
                </a:extLst>
              </p:cNvPr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1" name="Google Shape;4821;p40">
                <a:extLst>
                  <a:ext uri="{FF2B5EF4-FFF2-40B4-BE49-F238E27FC236}">
                    <a16:creationId xmlns:a16="http://schemas.microsoft.com/office/drawing/2014/main" xmlns="" id="{64B86B6D-9744-694D-B3E0-0DED0190B56D}"/>
                  </a:ext>
                </a:extLst>
              </p:cNvPr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2" name="Google Shape;4822;p40">
                <a:extLst>
                  <a:ext uri="{FF2B5EF4-FFF2-40B4-BE49-F238E27FC236}">
                    <a16:creationId xmlns:a16="http://schemas.microsoft.com/office/drawing/2014/main" xmlns="" id="{8AEAD38B-A164-6E42-8413-AED4B387CDCA}"/>
                  </a:ext>
                </a:extLst>
              </p:cNvPr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3" name="Google Shape;4823;p40">
                <a:extLst>
                  <a:ext uri="{FF2B5EF4-FFF2-40B4-BE49-F238E27FC236}">
                    <a16:creationId xmlns:a16="http://schemas.microsoft.com/office/drawing/2014/main" xmlns="" id="{7ED0E0E0-4923-4241-BB01-FC35B248D993}"/>
                  </a:ext>
                </a:extLst>
              </p:cNvPr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4" name="Google Shape;4824;p40">
                <a:extLst>
                  <a:ext uri="{FF2B5EF4-FFF2-40B4-BE49-F238E27FC236}">
                    <a16:creationId xmlns:a16="http://schemas.microsoft.com/office/drawing/2014/main" xmlns="" id="{F9D3FE1B-E4B2-F145-BB30-92D544D8E487}"/>
                  </a:ext>
                </a:extLst>
              </p:cNvPr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5" name="Google Shape;4825;p40">
                <a:extLst>
                  <a:ext uri="{FF2B5EF4-FFF2-40B4-BE49-F238E27FC236}">
                    <a16:creationId xmlns:a16="http://schemas.microsoft.com/office/drawing/2014/main" xmlns="" id="{A0BC0C9E-B742-2343-B527-8EA7ACD2476C}"/>
                  </a:ext>
                </a:extLst>
              </p:cNvPr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6" name="Google Shape;4826;p40">
                <a:extLst>
                  <a:ext uri="{FF2B5EF4-FFF2-40B4-BE49-F238E27FC236}">
                    <a16:creationId xmlns:a16="http://schemas.microsoft.com/office/drawing/2014/main" xmlns="" id="{EF9526D9-1FC5-5449-AE12-284AD4609069}"/>
                  </a:ext>
                </a:extLst>
              </p:cNvPr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7" name="Google Shape;4827;p40">
                <a:extLst>
                  <a:ext uri="{FF2B5EF4-FFF2-40B4-BE49-F238E27FC236}">
                    <a16:creationId xmlns:a16="http://schemas.microsoft.com/office/drawing/2014/main" xmlns="" id="{B892CB31-D9BC-A64B-BD3B-7BE6844D8897}"/>
                  </a:ext>
                </a:extLst>
              </p:cNvPr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8" name="Google Shape;4828;p40">
                <a:extLst>
                  <a:ext uri="{FF2B5EF4-FFF2-40B4-BE49-F238E27FC236}">
                    <a16:creationId xmlns:a16="http://schemas.microsoft.com/office/drawing/2014/main" xmlns="" id="{7586AF73-C144-634A-B2F7-640CE205D877}"/>
                  </a:ext>
                </a:extLst>
              </p:cNvPr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79" name="Google Shape;4829;p40">
            <a:extLst>
              <a:ext uri="{FF2B5EF4-FFF2-40B4-BE49-F238E27FC236}">
                <a16:creationId xmlns:a16="http://schemas.microsoft.com/office/drawing/2014/main" xmlns="" id="{4DF64509-5566-9A47-97FA-A53E2192D62B}"/>
              </a:ext>
            </a:extLst>
          </p:cNvPr>
          <p:cNvGrpSpPr/>
          <p:nvPr/>
        </p:nvGrpSpPr>
        <p:grpSpPr>
          <a:xfrm>
            <a:off x="5966148" y="2225649"/>
            <a:ext cx="460705" cy="491455"/>
            <a:chOff x="6506504" y="937343"/>
            <a:chExt cx="744273" cy="793950"/>
          </a:xfrm>
        </p:grpSpPr>
        <p:sp>
          <p:nvSpPr>
            <p:cNvPr id="680" name="Google Shape;4830;p40">
              <a:extLst>
                <a:ext uri="{FF2B5EF4-FFF2-40B4-BE49-F238E27FC236}">
                  <a16:creationId xmlns:a16="http://schemas.microsoft.com/office/drawing/2014/main" xmlns="" id="{24136E09-4FBE-8347-B455-6E968FA0DA93}"/>
                </a:ext>
              </a:extLst>
            </p:cNvPr>
            <p:cNvSpPr/>
            <p:nvPr/>
          </p:nvSpPr>
          <p:spPr>
            <a:xfrm>
              <a:off x="6666683" y="1079385"/>
              <a:ext cx="422268" cy="171940"/>
            </a:xfrm>
            <a:custGeom>
              <a:avLst/>
              <a:gdLst/>
              <a:ahLst/>
              <a:cxnLst/>
              <a:rect l="l" t="t" r="r" b="b"/>
              <a:pathLst>
                <a:path w="2085276" h="859701" extrusionOk="0">
                  <a:moveTo>
                    <a:pt x="2085276" y="859701"/>
                  </a:moveTo>
                  <a:cubicBezTo>
                    <a:pt x="2064893" y="746925"/>
                    <a:pt x="2027047" y="641516"/>
                    <a:pt x="1974723" y="545821"/>
                  </a:cubicBezTo>
                  <a:lnTo>
                    <a:pt x="1952816" y="507721"/>
                  </a:lnTo>
                  <a:cubicBezTo>
                    <a:pt x="1535303" y="-176492"/>
                    <a:pt x="577914" y="-161950"/>
                    <a:pt x="140271" y="507721"/>
                  </a:cubicBezTo>
                  <a:lnTo>
                    <a:pt x="116523" y="545821"/>
                  </a:lnTo>
                  <a:cubicBezTo>
                    <a:pt x="57721" y="643421"/>
                    <a:pt x="18098" y="749783"/>
                    <a:pt x="0" y="859701"/>
                  </a:cubicBezTo>
                  <a:lnTo>
                    <a:pt x="2085276" y="85970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4831;p40">
              <a:extLst>
                <a:ext uri="{FF2B5EF4-FFF2-40B4-BE49-F238E27FC236}">
                  <a16:creationId xmlns:a16="http://schemas.microsoft.com/office/drawing/2014/main" xmlns="" id="{F1BCD953-CEED-5841-BED7-E53EA7015B31}"/>
                </a:ext>
              </a:extLst>
            </p:cNvPr>
            <p:cNvSpPr/>
            <p:nvPr/>
          </p:nvSpPr>
          <p:spPr>
            <a:xfrm>
              <a:off x="6664423" y="1259933"/>
              <a:ext cx="427985" cy="171450"/>
            </a:xfrm>
            <a:custGeom>
              <a:avLst/>
              <a:gdLst/>
              <a:ahLst/>
              <a:cxnLst/>
              <a:rect l="l" t="t" r="r" b="b"/>
              <a:pathLst>
                <a:path w="2113506" h="857250" extrusionOk="0">
                  <a:moveTo>
                    <a:pt x="3910" y="178753"/>
                  </a:moveTo>
                  <a:cubicBezTo>
                    <a:pt x="22706" y="451485"/>
                    <a:pt x="153833" y="652844"/>
                    <a:pt x="287056" y="857250"/>
                  </a:cubicBezTo>
                  <a:lnTo>
                    <a:pt x="1834170" y="857250"/>
                  </a:lnTo>
                  <a:cubicBezTo>
                    <a:pt x="1971457" y="654495"/>
                    <a:pt x="2109316" y="461137"/>
                    <a:pt x="2113316" y="178753"/>
                  </a:cubicBezTo>
                  <a:lnTo>
                    <a:pt x="2113507" y="140653"/>
                  </a:lnTo>
                  <a:cubicBezTo>
                    <a:pt x="2112935" y="92710"/>
                    <a:pt x="2109125" y="45784"/>
                    <a:pt x="2102585" y="0"/>
                  </a:cubicBezTo>
                  <a:lnTo>
                    <a:pt x="5815" y="0"/>
                  </a:lnTo>
                  <a:cubicBezTo>
                    <a:pt x="-1170" y="58991"/>
                    <a:pt x="-1932" y="118872"/>
                    <a:pt x="3910" y="1787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4832;p40">
              <a:extLst>
                <a:ext uri="{FF2B5EF4-FFF2-40B4-BE49-F238E27FC236}">
                  <a16:creationId xmlns:a16="http://schemas.microsoft.com/office/drawing/2014/main" xmlns="" id="{84463779-7D9C-2943-AECA-60444AD5D495}"/>
                </a:ext>
              </a:extLst>
            </p:cNvPr>
            <p:cNvSpPr/>
            <p:nvPr/>
          </p:nvSpPr>
          <p:spPr>
            <a:xfrm>
              <a:off x="6727642" y="1439988"/>
              <a:ext cx="303068" cy="171348"/>
            </a:xfrm>
            <a:custGeom>
              <a:avLst/>
              <a:gdLst/>
              <a:ahLst/>
              <a:cxnLst/>
              <a:rect l="l" t="t" r="r" b="b"/>
              <a:pathLst>
                <a:path w="1496631" h="856741" extrusionOk="0">
                  <a:moveTo>
                    <a:pt x="0" y="0"/>
                  </a:moveTo>
                  <a:cubicBezTo>
                    <a:pt x="63500" y="97853"/>
                    <a:pt x="125984" y="197485"/>
                    <a:pt x="175451" y="306896"/>
                  </a:cubicBezTo>
                  <a:lnTo>
                    <a:pt x="191071" y="344996"/>
                  </a:lnTo>
                  <a:cubicBezTo>
                    <a:pt x="230060" y="445262"/>
                    <a:pt x="254762" y="554419"/>
                    <a:pt x="254762" y="679895"/>
                  </a:cubicBezTo>
                  <a:cubicBezTo>
                    <a:pt x="254762" y="777558"/>
                    <a:pt x="333946" y="856742"/>
                    <a:pt x="431610" y="856742"/>
                  </a:cubicBezTo>
                  <a:lnTo>
                    <a:pt x="1080960" y="856742"/>
                  </a:lnTo>
                  <a:cubicBezTo>
                    <a:pt x="1189609" y="856488"/>
                    <a:pt x="1267206" y="763143"/>
                    <a:pt x="1257808" y="656653"/>
                  </a:cubicBezTo>
                  <a:cubicBezTo>
                    <a:pt x="1257808" y="539178"/>
                    <a:pt x="1277874" y="437261"/>
                    <a:pt x="1310259" y="344996"/>
                  </a:cubicBezTo>
                  <a:lnTo>
                    <a:pt x="1324483" y="306896"/>
                  </a:lnTo>
                  <a:cubicBezTo>
                    <a:pt x="1370775" y="194501"/>
                    <a:pt x="1432687" y="95567"/>
                    <a:pt x="14966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3" name="Google Shape;4833;p40">
              <a:extLst>
                <a:ext uri="{FF2B5EF4-FFF2-40B4-BE49-F238E27FC236}">
                  <a16:creationId xmlns:a16="http://schemas.microsoft.com/office/drawing/2014/main" xmlns="" id="{180E923E-3C9D-BD4C-980F-E4F83AA8B139}"/>
                </a:ext>
              </a:extLst>
            </p:cNvPr>
            <p:cNvGrpSpPr/>
            <p:nvPr/>
          </p:nvGrpSpPr>
          <p:grpSpPr>
            <a:xfrm>
              <a:off x="6506504" y="937343"/>
              <a:ext cx="744273" cy="793950"/>
              <a:chOff x="6565437" y="1588001"/>
              <a:chExt cx="744273" cy="793950"/>
            </a:xfrm>
          </p:grpSpPr>
          <p:sp>
            <p:nvSpPr>
              <p:cNvPr id="684" name="Google Shape;4834;p40">
                <a:extLst>
                  <a:ext uri="{FF2B5EF4-FFF2-40B4-BE49-F238E27FC236}">
                    <a16:creationId xmlns:a16="http://schemas.microsoft.com/office/drawing/2014/main" xmlns="" id="{B1DA279D-6316-E44B-9213-0C1EC92306A4}"/>
                  </a:ext>
                </a:extLst>
              </p:cNvPr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5" name="Google Shape;4835;p40">
                <a:extLst>
                  <a:ext uri="{FF2B5EF4-FFF2-40B4-BE49-F238E27FC236}">
                    <a16:creationId xmlns:a16="http://schemas.microsoft.com/office/drawing/2014/main" xmlns="" id="{9C99FCA1-8CCA-A547-84E9-178BBFDC3078}"/>
                  </a:ext>
                </a:extLst>
              </p:cNvPr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6" name="Google Shape;4836;p40">
                <a:extLst>
                  <a:ext uri="{FF2B5EF4-FFF2-40B4-BE49-F238E27FC236}">
                    <a16:creationId xmlns:a16="http://schemas.microsoft.com/office/drawing/2014/main" xmlns="" id="{F98AD9D0-CF47-6543-B26C-942A24871923}"/>
                  </a:ext>
                </a:extLst>
              </p:cNvPr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7" name="Google Shape;4837;p40">
                <a:extLst>
                  <a:ext uri="{FF2B5EF4-FFF2-40B4-BE49-F238E27FC236}">
                    <a16:creationId xmlns:a16="http://schemas.microsoft.com/office/drawing/2014/main" xmlns="" id="{EC10E338-7760-474A-9BF1-A9814D96FABB}"/>
                  </a:ext>
                </a:extLst>
              </p:cNvPr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8" name="Google Shape;4838;p40">
                <a:extLst>
                  <a:ext uri="{FF2B5EF4-FFF2-40B4-BE49-F238E27FC236}">
                    <a16:creationId xmlns:a16="http://schemas.microsoft.com/office/drawing/2014/main" xmlns="" id="{0B962B47-27A5-C84C-BE2A-39659487F228}"/>
                  </a:ext>
                </a:extLst>
              </p:cNvPr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9" name="Google Shape;4839;p40">
                <a:extLst>
                  <a:ext uri="{FF2B5EF4-FFF2-40B4-BE49-F238E27FC236}">
                    <a16:creationId xmlns:a16="http://schemas.microsoft.com/office/drawing/2014/main" xmlns="" id="{A73B717B-1D5F-D440-9656-E0237F0333DB}"/>
                  </a:ext>
                </a:extLst>
              </p:cNvPr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0" name="Google Shape;4840;p40">
                <a:extLst>
                  <a:ext uri="{FF2B5EF4-FFF2-40B4-BE49-F238E27FC236}">
                    <a16:creationId xmlns:a16="http://schemas.microsoft.com/office/drawing/2014/main" xmlns="" id="{B2B32539-113E-C045-9F7D-D3E064072FB3}"/>
                  </a:ext>
                </a:extLst>
              </p:cNvPr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1" name="Google Shape;4841;p40">
                <a:extLst>
                  <a:ext uri="{FF2B5EF4-FFF2-40B4-BE49-F238E27FC236}">
                    <a16:creationId xmlns:a16="http://schemas.microsoft.com/office/drawing/2014/main" xmlns="" id="{51A41C88-15FB-E04B-92C0-F3D71C20C292}"/>
                  </a:ext>
                </a:extLst>
              </p:cNvPr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4842;p40">
                <a:extLst>
                  <a:ext uri="{FF2B5EF4-FFF2-40B4-BE49-F238E27FC236}">
                    <a16:creationId xmlns:a16="http://schemas.microsoft.com/office/drawing/2014/main" xmlns="" id="{28420BD6-D6CF-5B43-855A-58167798DFD8}"/>
                  </a:ext>
                </a:extLst>
              </p:cNvPr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4843;p40">
                <a:extLst>
                  <a:ext uri="{FF2B5EF4-FFF2-40B4-BE49-F238E27FC236}">
                    <a16:creationId xmlns:a16="http://schemas.microsoft.com/office/drawing/2014/main" xmlns="" id="{0E88460D-EF67-3745-A590-D9DA8BE8F759}"/>
                  </a:ext>
                </a:extLst>
              </p:cNvPr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94" name="Google Shape;4844;p40">
            <a:extLst>
              <a:ext uri="{FF2B5EF4-FFF2-40B4-BE49-F238E27FC236}">
                <a16:creationId xmlns:a16="http://schemas.microsoft.com/office/drawing/2014/main" xmlns="" id="{48E0C617-46FB-3845-B186-6ABBF6FFE2C7}"/>
              </a:ext>
            </a:extLst>
          </p:cNvPr>
          <p:cNvGrpSpPr/>
          <p:nvPr/>
        </p:nvGrpSpPr>
        <p:grpSpPr>
          <a:xfrm>
            <a:off x="6666716" y="2225649"/>
            <a:ext cx="460705" cy="491455"/>
            <a:chOff x="7638277" y="937343"/>
            <a:chExt cx="744273" cy="793950"/>
          </a:xfrm>
        </p:grpSpPr>
        <p:sp>
          <p:nvSpPr>
            <p:cNvPr id="695" name="Google Shape;4845;p40">
              <a:extLst>
                <a:ext uri="{FF2B5EF4-FFF2-40B4-BE49-F238E27FC236}">
                  <a16:creationId xmlns:a16="http://schemas.microsoft.com/office/drawing/2014/main" xmlns="" id="{CC07A28C-87F7-5A4D-BE1A-58E070AA21A9}"/>
                </a:ext>
              </a:extLst>
            </p:cNvPr>
            <p:cNvSpPr/>
            <p:nvPr/>
          </p:nvSpPr>
          <p:spPr>
            <a:xfrm>
              <a:off x="8012931" y="1079385"/>
              <a:ext cx="217151" cy="253479"/>
            </a:xfrm>
            <a:custGeom>
              <a:avLst/>
              <a:gdLst/>
              <a:ahLst/>
              <a:cxnLst/>
              <a:rect l="l" t="t" r="r" b="b"/>
              <a:pathLst>
                <a:path w="1085755" h="1267396" extrusionOk="0">
                  <a:moveTo>
                    <a:pt x="1058482" y="714947"/>
                  </a:moveTo>
                  <a:cubicBezTo>
                    <a:pt x="1013714" y="538416"/>
                    <a:pt x="885190" y="361632"/>
                    <a:pt x="705993" y="229870"/>
                  </a:cubicBezTo>
                  <a:cubicBezTo>
                    <a:pt x="565277" y="126492"/>
                    <a:pt x="329184" y="3365"/>
                    <a:pt x="0" y="0"/>
                  </a:cubicBezTo>
                  <a:lnTo>
                    <a:pt x="0" y="1267397"/>
                  </a:lnTo>
                  <a:lnTo>
                    <a:pt x="1025144" y="1267397"/>
                  </a:lnTo>
                  <a:cubicBezTo>
                    <a:pt x="1092772" y="1073722"/>
                    <a:pt x="1103694" y="892810"/>
                    <a:pt x="1058482" y="7149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4846;p40">
              <a:extLst>
                <a:ext uri="{FF2B5EF4-FFF2-40B4-BE49-F238E27FC236}">
                  <a16:creationId xmlns:a16="http://schemas.microsoft.com/office/drawing/2014/main" xmlns="" id="{CFB687C1-E90B-694C-B0D8-BA70439A5A19}"/>
                </a:ext>
              </a:extLst>
            </p:cNvPr>
            <p:cNvSpPr/>
            <p:nvPr/>
          </p:nvSpPr>
          <p:spPr>
            <a:xfrm>
              <a:off x="7789628" y="1079436"/>
              <a:ext cx="214318" cy="253428"/>
            </a:xfrm>
            <a:custGeom>
              <a:avLst/>
              <a:gdLst/>
              <a:ahLst/>
              <a:cxnLst/>
              <a:rect l="l" t="t" r="r" b="b"/>
              <a:pathLst>
                <a:path w="1071591" h="1267142" extrusionOk="0">
                  <a:moveTo>
                    <a:pt x="377536" y="231331"/>
                  </a:moveTo>
                  <a:cubicBezTo>
                    <a:pt x="199609" y="362839"/>
                    <a:pt x="71910" y="538988"/>
                    <a:pt x="27270" y="714693"/>
                  </a:cubicBezTo>
                  <a:cubicBezTo>
                    <a:pt x="-17942" y="892556"/>
                    <a:pt x="-7020" y="1073404"/>
                    <a:pt x="60671" y="1267143"/>
                  </a:cubicBezTo>
                  <a:lnTo>
                    <a:pt x="1071591" y="1267143"/>
                  </a:lnTo>
                  <a:lnTo>
                    <a:pt x="1071591" y="0"/>
                  </a:lnTo>
                  <a:cubicBezTo>
                    <a:pt x="748249" y="6794"/>
                    <a:pt x="516220" y="128905"/>
                    <a:pt x="377536" y="2313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4847;p40">
              <a:extLst>
                <a:ext uri="{FF2B5EF4-FFF2-40B4-BE49-F238E27FC236}">
                  <a16:creationId xmlns:a16="http://schemas.microsoft.com/office/drawing/2014/main" xmlns="" id="{03C634BC-BF0B-AC43-A10E-7A3D05B7A70D}"/>
                </a:ext>
              </a:extLst>
            </p:cNvPr>
            <p:cNvSpPr/>
            <p:nvPr/>
          </p:nvSpPr>
          <p:spPr>
            <a:xfrm>
              <a:off x="8012931" y="1341261"/>
              <a:ext cx="202133" cy="270446"/>
            </a:xfrm>
            <a:custGeom>
              <a:avLst/>
              <a:gdLst/>
              <a:ahLst/>
              <a:cxnLst/>
              <a:rect l="l" t="t" r="r" b="b"/>
              <a:pathLst>
                <a:path w="1010666" h="1352232" extrusionOk="0">
                  <a:moveTo>
                    <a:pt x="326390" y="1351915"/>
                  </a:moveTo>
                  <a:cubicBezTo>
                    <a:pt x="447929" y="1351090"/>
                    <a:pt x="476758" y="1318387"/>
                    <a:pt x="497142" y="1226757"/>
                  </a:cubicBezTo>
                  <a:cubicBezTo>
                    <a:pt x="505079" y="1190943"/>
                    <a:pt x="512382" y="1152208"/>
                    <a:pt x="520129" y="1111187"/>
                  </a:cubicBezTo>
                  <a:cubicBezTo>
                    <a:pt x="540004" y="1005586"/>
                    <a:pt x="562610" y="885888"/>
                    <a:pt x="602869" y="793750"/>
                  </a:cubicBezTo>
                  <a:cubicBezTo>
                    <a:pt x="721932" y="514413"/>
                    <a:pt x="897255" y="279463"/>
                    <a:pt x="1010666" y="0"/>
                  </a:cubicBezTo>
                  <a:lnTo>
                    <a:pt x="0" y="0"/>
                  </a:lnTo>
                  <a:lnTo>
                    <a:pt x="0" y="1351725"/>
                  </a:lnTo>
                  <a:lnTo>
                    <a:pt x="12573" y="1351598"/>
                  </a:lnTo>
                  <a:lnTo>
                    <a:pt x="12573" y="1352169"/>
                  </a:lnTo>
                  <a:cubicBezTo>
                    <a:pt x="41974" y="1352169"/>
                    <a:pt x="71438" y="1352169"/>
                    <a:pt x="100838" y="1352233"/>
                  </a:cubicBezTo>
                  <a:lnTo>
                    <a:pt x="118364" y="1351915"/>
                  </a:lnTo>
                  <a:cubicBezTo>
                    <a:pt x="162116" y="1351979"/>
                    <a:pt x="284671" y="1352487"/>
                    <a:pt x="326390" y="13519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4848;p40">
              <a:extLst>
                <a:ext uri="{FF2B5EF4-FFF2-40B4-BE49-F238E27FC236}">
                  <a16:creationId xmlns:a16="http://schemas.microsoft.com/office/drawing/2014/main" xmlns="" id="{A16EB88B-4B68-C14F-BA96-17E162E76E92}"/>
                </a:ext>
              </a:extLst>
            </p:cNvPr>
            <p:cNvSpPr/>
            <p:nvPr/>
          </p:nvSpPr>
          <p:spPr>
            <a:xfrm>
              <a:off x="7804733" y="1341261"/>
              <a:ext cx="199288" cy="270439"/>
            </a:xfrm>
            <a:custGeom>
              <a:avLst/>
              <a:gdLst/>
              <a:ahLst/>
              <a:cxnLst/>
              <a:rect l="l" t="t" r="r" b="b"/>
              <a:pathLst>
                <a:path w="996442" h="1352197" extrusionOk="0">
                  <a:moveTo>
                    <a:pt x="996442" y="1352169"/>
                  </a:moveTo>
                  <a:lnTo>
                    <a:pt x="996442" y="0"/>
                  </a:lnTo>
                  <a:lnTo>
                    <a:pt x="0" y="0"/>
                  </a:lnTo>
                  <a:cubicBezTo>
                    <a:pt x="113538" y="279591"/>
                    <a:pt x="288671" y="514287"/>
                    <a:pt x="407797" y="793750"/>
                  </a:cubicBezTo>
                  <a:cubicBezTo>
                    <a:pt x="448056" y="885888"/>
                    <a:pt x="470662" y="1005586"/>
                    <a:pt x="490601" y="1111250"/>
                  </a:cubicBezTo>
                  <a:cubicBezTo>
                    <a:pt x="498348" y="1152208"/>
                    <a:pt x="505651" y="1190943"/>
                    <a:pt x="513588" y="1226757"/>
                  </a:cubicBezTo>
                  <a:cubicBezTo>
                    <a:pt x="533908" y="1329246"/>
                    <a:pt x="580580" y="1351153"/>
                    <a:pt x="682561" y="1352169"/>
                  </a:cubicBezTo>
                  <a:cubicBezTo>
                    <a:pt x="774002" y="1352169"/>
                    <a:pt x="905256" y="1352233"/>
                    <a:pt x="996442" y="135216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99" name="Google Shape;4849;p40">
              <a:extLst>
                <a:ext uri="{FF2B5EF4-FFF2-40B4-BE49-F238E27FC236}">
                  <a16:creationId xmlns:a16="http://schemas.microsoft.com/office/drawing/2014/main" xmlns="" id="{C34706E5-1567-7249-9A95-C7D7BD4D129A}"/>
                </a:ext>
              </a:extLst>
            </p:cNvPr>
            <p:cNvGrpSpPr/>
            <p:nvPr/>
          </p:nvGrpSpPr>
          <p:grpSpPr>
            <a:xfrm>
              <a:off x="7638277" y="937343"/>
              <a:ext cx="744273" cy="793950"/>
              <a:chOff x="6565437" y="1588001"/>
              <a:chExt cx="744273" cy="793950"/>
            </a:xfrm>
          </p:grpSpPr>
          <p:sp>
            <p:nvSpPr>
              <p:cNvPr id="700" name="Google Shape;4850;p40">
                <a:extLst>
                  <a:ext uri="{FF2B5EF4-FFF2-40B4-BE49-F238E27FC236}">
                    <a16:creationId xmlns:a16="http://schemas.microsoft.com/office/drawing/2014/main" xmlns="" id="{4E8207C1-B699-0E43-9DA0-60258FD4E797}"/>
                  </a:ext>
                </a:extLst>
              </p:cNvPr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1" name="Google Shape;4851;p40">
                <a:extLst>
                  <a:ext uri="{FF2B5EF4-FFF2-40B4-BE49-F238E27FC236}">
                    <a16:creationId xmlns:a16="http://schemas.microsoft.com/office/drawing/2014/main" xmlns="" id="{0D84FA6A-5CC3-F442-AF12-C4D9C38FA821}"/>
                  </a:ext>
                </a:extLst>
              </p:cNvPr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2" name="Google Shape;4852;p40">
                <a:extLst>
                  <a:ext uri="{FF2B5EF4-FFF2-40B4-BE49-F238E27FC236}">
                    <a16:creationId xmlns:a16="http://schemas.microsoft.com/office/drawing/2014/main" xmlns="" id="{59DE05E7-566F-934C-8CEE-452B899EC363}"/>
                  </a:ext>
                </a:extLst>
              </p:cNvPr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3" name="Google Shape;4853;p40">
                <a:extLst>
                  <a:ext uri="{FF2B5EF4-FFF2-40B4-BE49-F238E27FC236}">
                    <a16:creationId xmlns:a16="http://schemas.microsoft.com/office/drawing/2014/main" xmlns="" id="{DB1AE974-1D30-5F4F-892D-7818AE6ABA58}"/>
                  </a:ext>
                </a:extLst>
              </p:cNvPr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4" name="Google Shape;4854;p40">
                <a:extLst>
                  <a:ext uri="{FF2B5EF4-FFF2-40B4-BE49-F238E27FC236}">
                    <a16:creationId xmlns:a16="http://schemas.microsoft.com/office/drawing/2014/main" xmlns="" id="{277315D2-3ED2-304C-BFA0-3B3E292F417B}"/>
                  </a:ext>
                </a:extLst>
              </p:cNvPr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5" name="Google Shape;4855;p40">
                <a:extLst>
                  <a:ext uri="{FF2B5EF4-FFF2-40B4-BE49-F238E27FC236}">
                    <a16:creationId xmlns:a16="http://schemas.microsoft.com/office/drawing/2014/main" xmlns="" id="{3740F607-7E9D-8A4E-B468-2DBDFA1D6F63}"/>
                  </a:ext>
                </a:extLst>
              </p:cNvPr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6" name="Google Shape;4856;p40">
                <a:extLst>
                  <a:ext uri="{FF2B5EF4-FFF2-40B4-BE49-F238E27FC236}">
                    <a16:creationId xmlns:a16="http://schemas.microsoft.com/office/drawing/2014/main" xmlns="" id="{DB9EF514-D2E5-FE44-A979-A191F9D5D263}"/>
                  </a:ext>
                </a:extLst>
              </p:cNvPr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7" name="Google Shape;4857;p40">
                <a:extLst>
                  <a:ext uri="{FF2B5EF4-FFF2-40B4-BE49-F238E27FC236}">
                    <a16:creationId xmlns:a16="http://schemas.microsoft.com/office/drawing/2014/main" xmlns="" id="{DBD3D8D3-A784-0D4B-98CA-E2D37F61D5BB}"/>
                  </a:ext>
                </a:extLst>
              </p:cNvPr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8" name="Google Shape;4858;p40">
                <a:extLst>
                  <a:ext uri="{FF2B5EF4-FFF2-40B4-BE49-F238E27FC236}">
                    <a16:creationId xmlns:a16="http://schemas.microsoft.com/office/drawing/2014/main" xmlns="" id="{5CEF0E1D-55EC-494A-82AD-CA410947014D}"/>
                  </a:ext>
                </a:extLst>
              </p:cNvPr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9" name="Google Shape;4859;p40">
                <a:extLst>
                  <a:ext uri="{FF2B5EF4-FFF2-40B4-BE49-F238E27FC236}">
                    <a16:creationId xmlns:a16="http://schemas.microsoft.com/office/drawing/2014/main" xmlns="" id="{EDE1577E-D065-5E49-8D56-E3CDE548AB8F}"/>
                  </a:ext>
                </a:extLst>
              </p:cNvPr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10" name="Google Shape;4860;p40">
            <a:extLst>
              <a:ext uri="{FF2B5EF4-FFF2-40B4-BE49-F238E27FC236}">
                <a16:creationId xmlns:a16="http://schemas.microsoft.com/office/drawing/2014/main" xmlns="" id="{44735049-DB94-9246-A2FC-1A3B42C6DA4B}"/>
              </a:ext>
            </a:extLst>
          </p:cNvPr>
          <p:cNvGrpSpPr/>
          <p:nvPr/>
        </p:nvGrpSpPr>
        <p:grpSpPr>
          <a:xfrm>
            <a:off x="4206826" y="4415204"/>
            <a:ext cx="445779" cy="400764"/>
            <a:chOff x="3778727" y="4460423"/>
            <a:chExt cx="720160" cy="647438"/>
          </a:xfrm>
        </p:grpSpPr>
        <p:sp>
          <p:nvSpPr>
            <p:cNvPr id="711" name="Google Shape;4861;p40">
              <a:extLst>
                <a:ext uri="{FF2B5EF4-FFF2-40B4-BE49-F238E27FC236}">
                  <a16:creationId xmlns:a16="http://schemas.microsoft.com/office/drawing/2014/main" xmlns="" id="{44DAB71E-3AD2-C64D-AFFA-0D14C65393B7}"/>
                </a:ext>
              </a:extLst>
            </p:cNvPr>
            <p:cNvSpPr/>
            <p:nvPr/>
          </p:nvSpPr>
          <p:spPr>
            <a:xfrm>
              <a:off x="3957011" y="4902228"/>
              <a:ext cx="364723" cy="110621"/>
            </a:xfrm>
            <a:custGeom>
              <a:avLst/>
              <a:gdLst/>
              <a:ahLst/>
              <a:cxnLst/>
              <a:rect l="l" t="t" r="r" b="b"/>
              <a:pathLst>
                <a:path w="640" h="194" extrusionOk="0">
                  <a:moveTo>
                    <a:pt x="0" y="0"/>
                  </a:moveTo>
                  <a:cubicBezTo>
                    <a:pt x="63" y="130"/>
                    <a:pt x="63" y="130"/>
                    <a:pt x="63" y="130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4" y="130"/>
                    <a:pt x="64" y="130"/>
                    <a:pt x="64" y="131"/>
                  </a:cubicBezTo>
                  <a:cubicBezTo>
                    <a:pt x="70" y="143"/>
                    <a:pt x="70" y="143"/>
                    <a:pt x="70" y="143"/>
                  </a:cubicBezTo>
                  <a:cubicBezTo>
                    <a:pt x="93" y="170"/>
                    <a:pt x="188" y="194"/>
                    <a:pt x="320" y="194"/>
                  </a:cubicBezTo>
                  <a:cubicBezTo>
                    <a:pt x="452" y="194"/>
                    <a:pt x="547" y="170"/>
                    <a:pt x="571" y="143"/>
                  </a:cubicBezTo>
                  <a:cubicBezTo>
                    <a:pt x="577" y="131"/>
                    <a:pt x="577" y="131"/>
                    <a:pt x="577" y="131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640" y="0"/>
                    <a:pt x="640" y="0"/>
                    <a:pt x="640" y="0"/>
                  </a:cubicBezTo>
                  <a:cubicBezTo>
                    <a:pt x="587" y="29"/>
                    <a:pt x="452" y="46"/>
                    <a:pt x="320" y="46"/>
                  </a:cubicBezTo>
                  <a:cubicBezTo>
                    <a:pt x="189" y="46"/>
                    <a:pt x="53" y="2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4862;p40">
              <a:extLst>
                <a:ext uri="{FF2B5EF4-FFF2-40B4-BE49-F238E27FC236}">
                  <a16:creationId xmlns:a16="http://schemas.microsoft.com/office/drawing/2014/main" xmlns="" id="{660A4643-D534-E44C-B99A-E56FD148949A}"/>
                </a:ext>
              </a:extLst>
            </p:cNvPr>
            <p:cNvSpPr/>
            <p:nvPr/>
          </p:nvSpPr>
          <p:spPr>
            <a:xfrm>
              <a:off x="4002092" y="4999728"/>
              <a:ext cx="275015" cy="108132"/>
            </a:xfrm>
            <a:custGeom>
              <a:avLst/>
              <a:gdLst/>
              <a:ahLst/>
              <a:cxnLst/>
              <a:rect l="l" t="t" r="r" b="b"/>
              <a:pathLst>
                <a:path w="483" h="190" extrusionOk="0">
                  <a:moveTo>
                    <a:pt x="0" y="0"/>
                  </a:moveTo>
                  <a:cubicBezTo>
                    <a:pt x="61" y="125"/>
                    <a:pt x="61" y="125"/>
                    <a:pt x="61" y="125"/>
                  </a:cubicBezTo>
                  <a:cubicBezTo>
                    <a:pt x="62" y="126"/>
                    <a:pt x="62" y="127"/>
                    <a:pt x="63" y="128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93" y="170"/>
                    <a:pt x="162" y="190"/>
                    <a:pt x="241" y="190"/>
                  </a:cubicBezTo>
                  <a:cubicBezTo>
                    <a:pt x="320" y="190"/>
                    <a:pt x="389" y="170"/>
                    <a:pt x="412" y="144"/>
                  </a:cubicBezTo>
                  <a:cubicBezTo>
                    <a:pt x="420" y="128"/>
                    <a:pt x="420" y="128"/>
                    <a:pt x="420" y="128"/>
                  </a:cubicBezTo>
                  <a:cubicBezTo>
                    <a:pt x="421" y="127"/>
                    <a:pt x="421" y="126"/>
                    <a:pt x="421" y="125"/>
                  </a:cubicBezTo>
                  <a:cubicBezTo>
                    <a:pt x="483" y="0"/>
                    <a:pt x="483" y="0"/>
                    <a:pt x="483" y="0"/>
                  </a:cubicBezTo>
                  <a:cubicBezTo>
                    <a:pt x="437" y="26"/>
                    <a:pt x="338" y="41"/>
                    <a:pt x="241" y="41"/>
                  </a:cubicBezTo>
                  <a:cubicBezTo>
                    <a:pt x="144" y="41"/>
                    <a:pt x="45" y="26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4863;p40">
              <a:extLst>
                <a:ext uri="{FF2B5EF4-FFF2-40B4-BE49-F238E27FC236}">
                  <a16:creationId xmlns:a16="http://schemas.microsoft.com/office/drawing/2014/main" xmlns="" id="{6BBD9EFD-3E43-DA43-B1BA-F33E03DF5512}"/>
                </a:ext>
              </a:extLst>
            </p:cNvPr>
            <p:cNvSpPr/>
            <p:nvPr/>
          </p:nvSpPr>
          <p:spPr>
            <a:xfrm>
              <a:off x="3780312" y="4519014"/>
              <a:ext cx="718575" cy="115145"/>
            </a:xfrm>
            <a:custGeom>
              <a:avLst/>
              <a:gdLst/>
              <a:ahLst/>
              <a:cxnLst/>
              <a:rect l="l" t="t" r="r" b="b"/>
              <a:pathLst>
                <a:path w="1261" h="202" extrusionOk="0">
                  <a:moveTo>
                    <a:pt x="630" y="53"/>
                  </a:moveTo>
                  <a:cubicBezTo>
                    <a:pt x="363" y="53"/>
                    <a:pt x="82" y="34"/>
                    <a:pt x="0" y="0"/>
                  </a:cubicBezTo>
                  <a:cubicBezTo>
                    <a:pt x="71" y="146"/>
                    <a:pt x="71" y="146"/>
                    <a:pt x="71" y="146"/>
                  </a:cubicBezTo>
                  <a:cubicBezTo>
                    <a:pt x="88" y="157"/>
                    <a:pt x="134" y="170"/>
                    <a:pt x="227" y="181"/>
                  </a:cubicBezTo>
                  <a:cubicBezTo>
                    <a:pt x="334" y="194"/>
                    <a:pt x="478" y="202"/>
                    <a:pt x="630" y="202"/>
                  </a:cubicBezTo>
                  <a:cubicBezTo>
                    <a:pt x="630" y="202"/>
                    <a:pt x="630" y="202"/>
                    <a:pt x="630" y="202"/>
                  </a:cubicBezTo>
                  <a:cubicBezTo>
                    <a:pt x="929" y="202"/>
                    <a:pt x="1147" y="174"/>
                    <a:pt x="1189" y="146"/>
                  </a:cubicBezTo>
                  <a:cubicBezTo>
                    <a:pt x="1261" y="0"/>
                    <a:pt x="1261" y="0"/>
                    <a:pt x="1261" y="0"/>
                  </a:cubicBezTo>
                  <a:cubicBezTo>
                    <a:pt x="1179" y="34"/>
                    <a:pt x="897" y="53"/>
                    <a:pt x="630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4864;p40">
              <a:extLst>
                <a:ext uri="{FF2B5EF4-FFF2-40B4-BE49-F238E27FC236}">
                  <a16:creationId xmlns:a16="http://schemas.microsoft.com/office/drawing/2014/main" xmlns="" id="{AFBD0BF3-1B6C-7D4C-95AE-4CFF69C71DBE}"/>
                </a:ext>
              </a:extLst>
            </p:cNvPr>
            <p:cNvSpPr/>
            <p:nvPr/>
          </p:nvSpPr>
          <p:spPr>
            <a:xfrm>
              <a:off x="3868662" y="4710395"/>
              <a:ext cx="541875" cy="112657"/>
            </a:xfrm>
            <a:custGeom>
              <a:avLst/>
              <a:gdLst/>
              <a:ahLst/>
              <a:cxnLst/>
              <a:rect l="l" t="t" r="r" b="b"/>
              <a:pathLst>
                <a:path w="951" h="198" extrusionOk="0">
                  <a:moveTo>
                    <a:pt x="0" y="0"/>
                  </a:moveTo>
                  <a:cubicBezTo>
                    <a:pt x="70" y="144"/>
                    <a:pt x="70" y="144"/>
                    <a:pt x="70" y="144"/>
                  </a:cubicBezTo>
                  <a:cubicBezTo>
                    <a:pt x="101" y="171"/>
                    <a:pt x="259" y="198"/>
                    <a:pt x="475" y="198"/>
                  </a:cubicBezTo>
                  <a:cubicBezTo>
                    <a:pt x="692" y="198"/>
                    <a:pt x="849" y="171"/>
                    <a:pt x="881" y="144"/>
                  </a:cubicBezTo>
                  <a:cubicBezTo>
                    <a:pt x="951" y="0"/>
                    <a:pt x="951" y="0"/>
                    <a:pt x="951" y="0"/>
                  </a:cubicBezTo>
                  <a:cubicBezTo>
                    <a:pt x="881" y="32"/>
                    <a:pt x="673" y="50"/>
                    <a:pt x="475" y="50"/>
                  </a:cubicBezTo>
                  <a:cubicBezTo>
                    <a:pt x="277" y="50"/>
                    <a:pt x="69" y="3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4865;p40">
              <a:extLst>
                <a:ext uri="{FF2B5EF4-FFF2-40B4-BE49-F238E27FC236}">
                  <a16:creationId xmlns:a16="http://schemas.microsoft.com/office/drawing/2014/main" xmlns="" id="{0B365BFA-2774-0541-9B85-C61458FD914D}"/>
                </a:ext>
              </a:extLst>
            </p:cNvPr>
            <p:cNvSpPr/>
            <p:nvPr/>
          </p:nvSpPr>
          <p:spPr>
            <a:xfrm>
              <a:off x="3824940" y="4614704"/>
              <a:ext cx="629543" cy="114014"/>
            </a:xfrm>
            <a:custGeom>
              <a:avLst/>
              <a:gdLst/>
              <a:ahLst/>
              <a:cxnLst/>
              <a:rect l="l" t="t" r="r" b="b"/>
              <a:pathLst>
                <a:path w="1105" h="200" extrusionOk="0">
                  <a:moveTo>
                    <a:pt x="552" y="51"/>
                  </a:moveTo>
                  <a:cubicBezTo>
                    <a:pt x="399" y="51"/>
                    <a:pt x="255" y="44"/>
                    <a:pt x="147" y="31"/>
                  </a:cubicBezTo>
                  <a:cubicBezTo>
                    <a:pt x="76" y="22"/>
                    <a:pt x="26" y="12"/>
                    <a:pt x="0" y="0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108" y="173"/>
                    <a:pt x="296" y="200"/>
                    <a:pt x="552" y="200"/>
                  </a:cubicBezTo>
                  <a:cubicBezTo>
                    <a:pt x="809" y="200"/>
                    <a:pt x="996" y="173"/>
                    <a:pt x="1034" y="145"/>
                  </a:cubicBezTo>
                  <a:cubicBezTo>
                    <a:pt x="1105" y="0"/>
                    <a:pt x="1105" y="0"/>
                    <a:pt x="1105" y="0"/>
                  </a:cubicBezTo>
                  <a:cubicBezTo>
                    <a:pt x="1030" y="33"/>
                    <a:pt x="785" y="51"/>
                    <a:pt x="55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4866;p40">
              <a:extLst>
                <a:ext uri="{FF2B5EF4-FFF2-40B4-BE49-F238E27FC236}">
                  <a16:creationId xmlns:a16="http://schemas.microsoft.com/office/drawing/2014/main" xmlns="" id="{EBF93468-9CF8-5942-83ED-ED3118E7D1F9}"/>
                </a:ext>
              </a:extLst>
            </p:cNvPr>
            <p:cNvSpPr/>
            <p:nvPr/>
          </p:nvSpPr>
          <p:spPr>
            <a:xfrm>
              <a:off x="3912610" y="4806085"/>
              <a:ext cx="453525" cy="112204"/>
            </a:xfrm>
            <a:custGeom>
              <a:avLst/>
              <a:gdLst/>
              <a:ahLst/>
              <a:cxnLst/>
              <a:rect l="l" t="t" r="r" b="b"/>
              <a:pathLst>
                <a:path w="796" h="197" extrusionOk="0">
                  <a:moveTo>
                    <a:pt x="0" y="0"/>
                  </a:moveTo>
                  <a:cubicBezTo>
                    <a:pt x="65" y="132"/>
                    <a:pt x="65" y="132"/>
                    <a:pt x="65" y="132"/>
                  </a:cubicBezTo>
                  <a:cubicBezTo>
                    <a:pt x="65" y="132"/>
                    <a:pt x="65" y="132"/>
                    <a:pt x="65" y="132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0" y="142"/>
                    <a:pt x="70" y="142"/>
                    <a:pt x="70" y="142"/>
                  </a:cubicBezTo>
                  <a:cubicBezTo>
                    <a:pt x="95" y="170"/>
                    <a:pt x="221" y="197"/>
                    <a:pt x="398" y="197"/>
                  </a:cubicBezTo>
                  <a:cubicBezTo>
                    <a:pt x="576" y="197"/>
                    <a:pt x="702" y="170"/>
                    <a:pt x="727" y="142"/>
                  </a:cubicBezTo>
                  <a:cubicBezTo>
                    <a:pt x="732" y="133"/>
                    <a:pt x="732" y="133"/>
                    <a:pt x="732" y="133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96" y="0"/>
                    <a:pt x="796" y="0"/>
                    <a:pt x="796" y="0"/>
                  </a:cubicBezTo>
                  <a:cubicBezTo>
                    <a:pt x="735" y="31"/>
                    <a:pt x="562" y="48"/>
                    <a:pt x="398" y="48"/>
                  </a:cubicBezTo>
                  <a:cubicBezTo>
                    <a:pt x="234" y="48"/>
                    <a:pt x="62" y="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4867;p40">
              <a:extLst>
                <a:ext uri="{FF2B5EF4-FFF2-40B4-BE49-F238E27FC236}">
                  <a16:creationId xmlns:a16="http://schemas.microsoft.com/office/drawing/2014/main" xmlns="" id="{D894D8B9-38D1-344F-A8E9-37BF44BE6E01}"/>
                </a:ext>
              </a:extLst>
            </p:cNvPr>
            <p:cNvSpPr/>
            <p:nvPr/>
          </p:nvSpPr>
          <p:spPr>
            <a:xfrm>
              <a:off x="3778727" y="4460423"/>
              <a:ext cx="719100" cy="79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8" name="Google Shape;4868;p40">
            <a:extLst>
              <a:ext uri="{FF2B5EF4-FFF2-40B4-BE49-F238E27FC236}">
                <a16:creationId xmlns:a16="http://schemas.microsoft.com/office/drawing/2014/main" xmlns="" id="{F2216604-02F5-8241-80F2-A5D686C4DC61}"/>
              </a:ext>
            </a:extLst>
          </p:cNvPr>
          <p:cNvGrpSpPr/>
          <p:nvPr/>
        </p:nvGrpSpPr>
        <p:grpSpPr>
          <a:xfrm>
            <a:off x="2283711" y="4400279"/>
            <a:ext cx="445680" cy="430613"/>
            <a:chOff x="557494" y="4436312"/>
            <a:chExt cx="720000" cy="695660"/>
          </a:xfrm>
        </p:grpSpPr>
        <p:sp>
          <p:nvSpPr>
            <p:cNvPr id="719" name="Google Shape;4869;p40">
              <a:extLst>
                <a:ext uri="{FF2B5EF4-FFF2-40B4-BE49-F238E27FC236}">
                  <a16:creationId xmlns:a16="http://schemas.microsoft.com/office/drawing/2014/main" xmlns="" id="{25AEA735-4892-634A-AE47-FB31FD70F238}"/>
                </a:ext>
              </a:extLst>
            </p:cNvPr>
            <p:cNvSpPr/>
            <p:nvPr/>
          </p:nvSpPr>
          <p:spPr>
            <a:xfrm>
              <a:off x="557494" y="4436312"/>
              <a:ext cx="720000" cy="144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4870;p40">
              <a:extLst>
                <a:ext uri="{FF2B5EF4-FFF2-40B4-BE49-F238E27FC236}">
                  <a16:creationId xmlns:a16="http://schemas.microsoft.com/office/drawing/2014/main" xmlns="" id="{993B87AF-8DEB-FC43-8EBE-77BFA7E24900}"/>
                </a:ext>
              </a:extLst>
            </p:cNvPr>
            <p:cNvSpPr/>
            <p:nvPr/>
          </p:nvSpPr>
          <p:spPr>
            <a:xfrm>
              <a:off x="651816" y="4730082"/>
              <a:ext cx="533789" cy="218575"/>
            </a:xfrm>
            <a:custGeom>
              <a:avLst/>
              <a:gdLst/>
              <a:ahLst/>
              <a:cxnLst/>
              <a:rect l="l" t="t" r="r" b="b"/>
              <a:pathLst>
                <a:path w="791" h="325" extrusionOk="0">
                  <a:moveTo>
                    <a:pt x="0" y="0"/>
                  </a:moveTo>
                  <a:cubicBezTo>
                    <a:pt x="100" y="218"/>
                    <a:pt x="100" y="218"/>
                    <a:pt x="100" y="218"/>
                  </a:cubicBezTo>
                  <a:cubicBezTo>
                    <a:pt x="100" y="218"/>
                    <a:pt x="100" y="218"/>
                    <a:pt x="100" y="218"/>
                  </a:cubicBezTo>
                  <a:cubicBezTo>
                    <a:pt x="100" y="218"/>
                    <a:pt x="100" y="218"/>
                    <a:pt x="100" y="218"/>
                  </a:cubicBezTo>
                  <a:cubicBezTo>
                    <a:pt x="115" y="251"/>
                    <a:pt x="115" y="251"/>
                    <a:pt x="115" y="251"/>
                  </a:cubicBezTo>
                  <a:cubicBezTo>
                    <a:pt x="155" y="294"/>
                    <a:pt x="267" y="325"/>
                    <a:pt x="395" y="325"/>
                  </a:cubicBezTo>
                  <a:cubicBezTo>
                    <a:pt x="524" y="325"/>
                    <a:pt x="636" y="294"/>
                    <a:pt x="676" y="251"/>
                  </a:cubicBezTo>
                  <a:cubicBezTo>
                    <a:pt x="691" y="218"/>
                    <a:pt x="691" y="218"/>
                    <a:pt x="691" y="218"/>
                  </a:cubicBezTo>
                  <a:cubicBezTo>
                    <a:pt x="691" y="218"/>
                    <a:pt x="691" y="218"/>
                    <a:pt x="691" y="218"/>
                  </a:cubicBezTo>
                  <a:cubicBezTo>
                    <a:pt x="691" y="218"/>
                    <a:pt x="691" y="218"/>
                    <a:pt x="691" y="218"/>
                  </a:cubicBezTo>
                  <a:cubicBezTo>
                    <a:pt x="791" y="0"/>
                    <a:pt x="791" y="0"/>
                    <a:pt x="791" y="0"/>
                  </a:cubicBezTo>
                  <a:cubicBezTo>
                    <a:pt x="715" y="44"/>
                    <a:pt x="553" y="68"/>
                    <a:pt x="395" y="68"/>
                  </a:cubicBezTo>
                  <a:cubicBezTo>
                    <a:pt x="237" y="68"/>
                    <a:pt x="75" y="4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4871;p40">
              <a:extLst>
                <a:ext uri="{FF2B5EF4-FFF2-40B4-BE49-F238E27FC236}">
                  <a16:creationId xmlns:a16="http://schemas.microsoft.com/office/drawing/2014/main" xmlns="" id="{335CACEF-D764-8A42-BEF5-2F0A0E25A8E1}"/>
                </a:ext>
              </a:extLst>
            </p:cNvPr>
            <p:cNvSpPr/>
            <p:nvPr/>
          </p:nvSpPr>
          <p:spPr>
            <a:xfrm>
              <a:off x="564298" y="4539996"/>
              <a:ext cx="709060" cy="225815"/>
            </a:xfrm>
            <a:custGeom>
              <a:avLst/>
              <a:gdLst/>
              <a:ahLst/>
              <a:cxnLst/>
              <a:rect l="l" t="t" r="r" b="b"/>
              <a:pathLst>
                <a:path w="1051" h="336" extrusionOk="0">
                  <a:moveTo>
                    <a:pt x="917" y="45"/>
                  </a:moveTo>
                  <a:cubicBezTo>
                    <a:pt x="812" y="67"/>
                    <a:pt x="673" y="79"/>
                    <a:pt x="525" y="79"/>
                  </a:cubicBezTo>
                  <a:cubicBezTo>
                    <a:pt x="378" y="79"/>
                    <a:pt x="239" y="67"/>
                    <a:pt x="134" y="45"/>
                  </a:cubicBezTo>
                  <a:cubicBezTo>
                    <a:pt x="87" y="35"/>
                    <a:pt x="34" y="20"/>
                    <a:pt x="0" y="0"/>
                  </a:cubicBezTo>
                  <a:cubicBezTo>
                    <a:pt x="116" y="253"/>
                    <a:pt x="116" y="253"/>
                    <a:pt x="116" y="253"/>
                  </a:cubicBezTo>
                  <a:cubicBezTo>
                    <a:pt x="160" y="296"/>
                    <a:pt x="313" y="336"/>
                    <a:pt x="525" y="336"/>
                  </a:cubicBezTo>
                  <a:cubicBezTo>
                    <a:pt x="738" y="336"/>
                    <a:pt x="891" y="296"/>
                    <a:pt x="934" y="253"/>
                  </a:cubicBezTo>
                  <a:cubicBezTo>
                    <a:pt x="1051" y="0"/>
                    <a:pt x="1051" y="0"/>
                    <a:pt x="1051" y="0"/>
                  </a:cubicBezTo>
                  <a:cubicBezTo>
                    <a:pt x="1017" y="20"/>
                    <a:pt x="964" y="35"/>
                    <a:pt x="917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4872;p40">
              <a:extLst>
                <a:ext uri="{FF2B5EF4-FFF2-40B4-BE49-F238E27FC236}">
                  <a16:creationId xmlns:a16="http://schemas.microsoft.com/office/drawing/2014/main" xmlns="" id="{453E3031-B8EF-9049-96ED-0ECBF1369CE2}"/>
                </a:ext>
              </a:extLst>
            </p:cNvPr>
            <p:cNvSpPr/>
            <p:nvPr/>
          </p:nvSpPr>
          <p:spPr>
            <a:xfrm>
              <a:off x="739569" y="4921102"/>
              <a:ext cx="357815" cy="210870"/>
            </a:xfrm>
            <a:custGeom>
              <a:avLst/>
              <a:gdLst/>
              <a:ahLst/>
              <a:cxnLst/>
              <a:rect l="l" t="t" r="r" b="b"/>
              <a:pathLst>
                <a:path w="530" h="314" extrusionOk="0">
                  <a:moveTo>
                    <a:pt x="0" y="0"/>
                  </a:moveTo>
                  <a:cubicBezTo>
                    <a:pt x="95" y="207"/>
                    <a:pt x="95" y="207"/>
                    <a:pt x="95" y="207"/>
                  </a:cubicBezTo>
                  <a:cubicBezTo>
                    <a:pt x="95" y="207"/>
                    <a:pt x="95" y="207"/>
                    <a:pt x="95" y="207"/>
                  </a:cubicBezTo>
                  <a:cubicBezTo>
                    <a:pt x="95" y="207"/>
                    <a:pt x="95" y="207"/>
                    <a:pt x="95" y="207"/>
                  </a:cubicBezTo>
                  <a:cubicBezTo>
                    <a:pt x="121" y="263"/>
                    <a:pt x="121" y="263"/>
                    <a:pt x="121" y="263"/>
                  </a:cubicBezTo>
                  <a:cubicBezTo>
                    <a:pt x="151" y="293"/>
                    <a:pt x="204" y="314"/>
                    <a:pt x="265" y="314"/>
                  </a:cubicBezTo>
                  <a:cubicBezTo>
                    <a:pt x="326" y="314"/>
                    <a:pt x="380" y="293"/>
                    <a:pt x="410" y="263"/>
                  </a:cubicBezTo>
                  <a:cubicBezTo>
                    <a:pt x="435" y="207"/>
                    <a:pt x="435" y="207"/>
                    <a:pt x="435" y="207"/>
                  </a:cubicBezTo>
                  <a:cubicBezTo>
                    <a:pt x="435" y="207"/>
                    <a:pt x="435" y="207"/>
                    <a:pt x="435" y="207"/>
                  </a:cubicBezTo>
                  <a:cubicBezTo>
                    <a:pt x="436" y="207"/>
                    <a:pt x="436" y="207"/>
                    <a:pt x="436" y="207"/>
                  </a:cubicBezTo>
                  <a:cubicBezTo>
                    <a:pt x="530" y="0"/>
                    <a:pt x="530" y="0"/>
                    <a:pt x="530" y="0"/>
                  </a:cubicBezTo>
                  <a:cubicBezTo>
                    <a:pt x="476" y="35"/>
                    <a:pt x="378" y="57"/>
                    <a:pt x="265" y="57"/>
                  </a:cubicBezTo>
                  <a:cubicBezTo>
                    <a:pt x="152" y="57"/>
                    <a:pt x="55" y="35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3" name="Google Shape;4873;p40">
            <a:extLst>
              <a:ext uri="{FF2B5EF4-FFF2-40B4-BE49-F238E27FC236}">
                <a16:creationId xmlns:a16="http://schemas.microsoft.com/office/drawing/2014/main" xmlns="" id="{313B51A5-F2FF-7940-B3BB-958279012FEF}"/>
              </a:ext>
            </a:extLst>
          </p:cNvPr>
          <p:cNvGrpSpPr/>
          <p:nvPr/>
        </p:nvGrpSpPr>
        <p:grpSpPr>
          <a:xfrm>
            <a:off x="5488933" y="4392690"/>
            <a:ext cx="445833" cy="445792"/>
            <a:chOff x="5926265" y="4424051"/>
            <a:chExt cx="720246" cy="720181"/>
          </a:xfrm>
        </p:grpSpPr>
        <p:sp>
          <p:nvSpPr>
            <p:cNvPr id="724" name="Google Shape;4874;p40">
              <a:extLst>
                <a:ext uri="{FF2B5EF4-FFF2-40B4-BE49-F238E27FC236}">
                  <a16:creationId xmlns:a16="http://schemas.microsoft.com/office/drawing/2014/main" xmlns="" id="{51607846-A7A2-F740-8E10-01E83CF3C753}"/>
                </a:ext>
              </a:extLst>
            </p:cNvPr>
            <p:cNvSpPr/>
            <p:nvPr/>
          </p:nvSpPr>
          <p:spPr>
            <a:xfrm>
              <a:off x="5926265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76" y="124"/>
                  </a:moveTo>
                  <a:cubicBezTo>
                    <a:pt x="451" y="0"/>
                    <a:pt x="249" y="0"/>
                    <a:pt x="125" y="124"/>
                  </a:cubicBezTo>
                  <a:cubicBezTo>
                    <a:pt x="0" y="249"/>
                    <a:pt x="0" y="451"/>
                    <a:pt x="125" y="575"/>
                  </a:cubicBezTo>
                  <a:cubicBezTo>
                    <a:pt x="189" y="640"/>
                    <a:pt x="274" y="671"/>
                    <a:pt x="359" y="668"/>
                  </a:cubicBezTo>
                  <a:cubicBezTo>
                    <a:pt x="510" y="669"/>
                    <a:pt x="510" y="669"/>
                    <a:pt x="510" y="669"/>
                  </a:cubicBezTo>
                  <a:cubicBezTo>
                    <a:pt x="669" y="669"/>
                    <a:pt x="669" y="669"/>
                    <a:pt x="669" y="669"/>
                  </a:cubicBezTo>
                  <a:cubicBezTo>
                    <a:pt x="669" y="509"/>
                    <a:pt x="669" y="509"/>
                    <a:pt x="669" y="509"/>
                  </a:cubicBezTo>
                  <a:cubicBezTo>
                    <a:pt x="669" y="358"/>
                    <a:pt x="669" y="358"/>
                    <a:pt x="669" y="358"/>
                  </a:cubicBezTo>
                  <a:cubicBezTo>
                    <a:pt x="671" y="274"/>
                    <a:pt x="640" y="189"/>
                    <a:pt x="576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4875;p40">
              <a:extLst>
                <a:ext uri="{FF2B5EF4-FFF2-40B4-BE49-F238E27FC236}">
                  <a16:creationId xmlns:a16="http://schemas.microsoft.com/office/drawing/2014/main" xmlns="" id="{C39B9D43-BEA9-374C-8C47-888563668BD1}"/>
                </a:ext>
              </a:extLst>
            </p:cNvPr>
            <p:cNvSpPr/>
            <p:nvPr/>
          </p:nvSpPr>
          <p:spPr>
            <a:xfrm>
              <a:off x="5926265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125" y="95"/>
                  </a:moveTo>
                  <a:cubicBezTo>
                    <a:pt x="0" y="220"/>
                    <a:pt x="0" y="422"/>
                    <a:pt x="125" y="546"/>
                  </a:cubicBezTo>
                  <a:cubicBezTo>
                    <a:pt x="249" y="671"/>
                    <a:pt x="451" y="671"/>
                    <a:pt x="576" y="546"/>
                  </a:cubicBezTo>
                  <a:cubicBezTo>
                    <a:pt x="640" y="482"/>
                    <a:pt x="671" y="397"/>
                    <a:pt x="669" y="312"/>
                  </a:cubicBezTo>
                  <a:cubicBezTo>
                    <a:pt x="669" y="161"/>
                    <a:pt x="669" y="161"/>
                    <a:pt x="669" y="161"/>
                  </a:cubicBezTo>
                  <a:cubicBezTo>
                    <a:pt x="669" y="1"/>
                    <a:pt x="669" y="1"/>
                    <a:pt x="669" y="1"/>
                  </a:cubicBezTo>
                  <a:cubicBezTo>
                    <a:pt x="510" y="2"/>
                    <a:pt x="510" y="2"/>
                    <a:pt x="510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274" y="0"/>
                    <a:pt x="189" y="31"/>
                    <a:pt x="125" y="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4876;p40">
              <a:extLst>
                <a:ext uri="{FF2B5EF4-FFF2-40B4-BE49-F238E27FC236}">
                  <a16:creationId xmlns:a16="http://schemas.microsoft.com/office/drawing/2014/main" xmlns="" id="{090DB1E5-0383-1E46-AD26-F2A24CC27E64}"/>
                </a:ext>
              </a:extLst>
            </p:cNvPr>
            <p:cNvSpPr/>
            <p:nvPr/>
          </p:nvSpPr>
          <p:spPr>
            <a:xfrm>
              <a:off x="6290862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96" y="546"/>
                  </a:moveTo>
                  <a:cubicBezTo>
                    <a:pt x="220" y="671"/>
                    <a:pt x="422" y="671"/>
                    <a:pt x="547" y="546"/>
                  </a:cubicBezTo>
                  <a:cubicBezTo>
                    <a:pt x="671" y="422"/>
                    <a:pt x="671" y="220"/>
                    <a:pt x="547" y="95"/>
                  </a:cubicBezTo>
                  <a:cubicBezTo>
                    <a:pt x="482" y="31"/>
                    <a:pt x="397" y="0"/>
                    <a:pt x="313" y="2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312"/>
                    <a:pt x="2" y="312"/>
                    <a:pt x="2" y="312"/>
                  </a:cubicBezTo>
                  <a:cubicBezTo>
                    <a:pt x="0" y="397"/>
                    <a:pt x="31" y="482"/>
                    <a:pt x="96" y="5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4877;p40">
              <a:extLst>
                <a:ext uri="{FF2B5EF4-FFF2-40B4-BE49-F238E27FC236}">
                  <a16:creationId xmlns:a16="http://schemas.microsoft.com/office/drawing/2014/main" xmlns="" id="{14470B02-63F8-2543-A4C0-1AD39CB87432}"/>
                </a:ext>
              </a:extLst>
            </p:cNvPr>
            <p:cNvSpPr/>
            <p:nvPr/>
          </p:nvSpPr>
          <p:spPr>
            <a:xfrm>
              <a:off x="6290862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47" y="575"/>
                  </a:moveTo>
                  <a:cubicBezTo>
                    <a:pt x="671" y="451"/>
                    <a:pt x="671" y="249"/>
                    <a:pt x="547" y="124"/>
                  </a:cubicBezTo>
                  <a:cubicBezTo>
                    <a:pt x="422" y="0"/>
                    <a:pt x="220" y="0"/>
                    <a:pt x="96" y="124"/>
                  </a:cubicBezTo>
                  <a:cubicBezTo>
                    <a:pt x="31" y="189"/>
                    <a:pt x="0" y="274"/>
                    <a:pt x="2" y="358"/>
                  </a:cubicBezTo>
                  <a:cubicBezTo>
                    <a:pt x="2" y="509"/>
                    <a:pt x="2" y="509"/>
                    <a:pt x="2" y="509"/>
                  </a:cubicBezTo>
                  <a:cubicBezTo>
                    <a:pt x="2" y="669"/>
                    <a:pt x="2" y="669"/>
                    <a:pt x="2" y="669"/>
                  </a:cubicBezTo>
                  <a:cubicBezTo>
                    <a:pt x="161" y="669"/>
                    <a:pt x="161" y="669"/>
                    <a:pt x="161" y="669"/>
                  </a:cubicBezTo>
                  <a:cubicBezTo>
                    <a:pt x="313" y="668"/>
                    <a:pt x="313" y="668"/>
                    <a:pt x="313" y="668"/>
                  </a:cubicBezTo>
                  <a:cubicBezTo>
                    <a:pt x="397" y="671"/>
                    <a:pt x="482" y="640"/>
                    <a:pt x="547" y="5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8" name="Google Shape;4878;p40">
            <a:extLst>
              <a:ext uri="{FF2B5EF4-FFF2-40B4-BE49-F238E27FC236}">
                <a16:creationId xmlns:a16="http://schemas.microsoft.com/office/drawing/2014/main" xmlns="" id="{60010962-CA90-A844-8418-EE0B505B9936}"/>
              </a:ext>
            </a:extLst>
          </p:cNvPr>
          <p:cNvGrpSpPr/>
          <p:nvPr/>
        </p:nvGrpSpPr>
        <p:grpSpPr>
          <a:xfrm>
            <a:off x="2924694" y="4412244"/>
            <a:ext cx="445680" cy="406684"/>
            <a:chOff x="1631150" y="4455641"/>
            <a:chExt cx="720000" cy="657002"/>
          </a:xfrm>
        </p:grpSpPr>
        <p:sp>
          <p:nvSpPr>
            <p:cNvPr id="729" name="Google Shape;4879;p40">
              <a:extLst>
                <a:ext uri="{FF2B5EF4-FFF2-40B4-BE49-F238E27FC236}">
                  <a16:creationId xmlns:a16="http://schemas.microsoft.com/office/drawing/2014/main" xmlns="" id="{BC8D55E7-26ED-6F4B-9EFA-72BDB5A9AD86}"/>
                </a:ext>
              </a:extLst>
            </p:cNvPr>
            <p:cNvSpPr/>
            <p:nvPr/>
          </p:nvSpPr>
          <p:spPr>
            <a:xfrm>
              <a:off x="1631150" y="4455641"/>
              <a:ext cx="720000" cy="1077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4880;p40">
              <a:extLst>
                <a:ext uri="{FF2B5EF4-FFF2-40B4-BE49-F238E27FC236}">
                  <a16:creationId xmlns:a16="http://schemas.microsoft.com/office/drawing/2014/main" xmlns="" id="{6B845831-7248-3647-BE31-D908C2D3FBDB}"/>
                </a:ext>
              </a:extLst>
            </p:cNvPr>
            <p:cNvSpPr/>
            <p:nvPr/>
          </p:nvSpPr>
          <p:spPr>
            <a:xfrm>
              <a:off x="1846141" y="4957304"/>
              <a:ext cx="293050" cy="155339"/>
            </a:xfrm>
            <a:custGeom>
              <a:avLst/>
              <a:gdLst/>
              <a:ahLst/>
              <a:cxnLst/>
              <a:rect l="l" t="t" r="r" b="b"/>
              <a:pathLst>
                <a:path w="462" h="245" extrusionOk="0">
                  <a:moveTo>
                    <a:pt x="0" y="0"/>
                  </a:moveTo>
                  <a:cubicBezTo>
                    <a:pt x="98" y="204"/>
                    <a:pt x="98" y="204"/>
                    <a:pt x="98" y="204"/>
                  </a:cubicBezTo>
                  <a:cubicBezTo>
                    <a:pt x="125" y="229"/>
                    <a:pt x="175" y="245"/>
                    <a:pt x="231" y="245"/>
                  </a:cubicBezTo>
                  <a:cubicBezTo>
                    <a:pt x="287" y="245"/>
                    <a:pt x="336" y="229"/>
                    <a:pt x="363" y="204"/>
                  </a:cubicBezTo>
                  <a:cubicBezTo>
                    <a:pt x="462" y="0"/>
                    <a:pt x="462" y="0"/>
                    <a:pt x="462" y="0"/>
                  </a:cubicBezTo>
                  <a:cubicBezTo>
                    <a:pt x="413" y="27"/>
                    <a:pt x="328" y="44"/>
                    <a:pt x="231" y="44"/>
                  </a:cubicBezTo>
                  <a:cubicBezTo>
                    <a:pt x="133" y="44"/>
                    <a:pt x="49" y="2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4881;p40">
              <a:extLst>
                <a:ext uri="{FF2B5EF4-FFF2-40B4-BE49-F238E27FC236}">
                  <a16:creationId xmlns:a16="http://schemas.microsoft.com/office/drawing/2014/main" xmlns="" id="{9A287BFF-1360-7B4F-A470-47168203251D}"/>
                </a:ext>
              </a:extLst>
            </p:cNvPr>
            <p:cNvSpPr/>
            <p:nvPr/>
          </p:nvSpPr>
          <p:spPr>
            <a:xfrm>
              <a:off x="1776241" y="4814286"/>
              <a:ext cx="431967" cy="161500"/>
            </a:xfrm>
            <a:custGeom>
              <a:avLst/>
              <a:gdLst/>
              <a:ahLst/>
              <a:cxnLst/>
              <a:rect l="l" t="t" r="r" b="b"/>
              <a:pathLst>
                <a:path w="681" h="255" extrusionOk="0">
                  <a:moveTo>
                    <a:pt x="0" y="0"/>
                  </a:moveTo>
                  <a:cubicBezTo>
                    <a:pt x="55" y="112"/>
                    <a:pt x="55" y="112"/>
                    <a:pt x="55" y="112"/>
                  </a:cubicBezTo>
                  <a:cubicBezTo>
                    <a:pt x="95" y="195"/>
                    <a:pt x="95" y="195"/>
                    <a:pt x="95" y="195"/>
                  </a:cubicBezTo>
                  <a:cubicBezTo>
                    <a:pt x="126" y="227"/>
                    <a:pt x="217" y="255"/>
                    <a:pt x="341" y="255"/>
                  </a:cubicBezTo>
                  <a:cubicBezTo>
                    <a:pt x="464" y="255"/>
                    <a:pt x="555" y="227"/>
                    <a:pt x="587" y="195"/>
                  </a:cubicBezTo>
                  <a:cubicBezTo>
                    <a:pt x="627" y="112"/>
                    <a:pt x="627" y="112"/>
                    <a:pt x="627" y="112"/>
                  </a:cubicBezTo>
                  <a:cubicBezTo>
                    <a:pt x="681" y="0"/>
                    <a:pt x="681" y="0"/>
                    <a:pt x="681" y="0"/>
                  </a:cubicBezTo>
                  <a:cubicBezTo>
                    <a:pt x="624" y="30"/>
                    <a:pt x="508" y="54"/>
                    <a:pt x="341" y="54"/>
                  </a:cubicBezTo>
                  <a:cubicBezTo>
                    <a:pt x="173" y="54"/>
                    <a:pt x="58" y="3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4882;p40">
              <a:extLst>
                <a:ext uri="{FF2B5EF4-FFF2-40B4-BE49-F238E27FC236}">
                  <a16:creationId xmlns:a16="http://schemas.microsoft.com/office/drawing/2014/main" xmlns="" id="{29A84582-A92F-FC4E-B64C-E3E22173FC5A}"/>
                </a:ext>
              </a:extLst>
            </p:cNvPr>
            <p:cNvSpPr/>
            <p:nvPr/>
          </p:nvSpPr>
          <p:spPr>
            <a:xfrm>
              <a:off x="1639308" y="4531550"/>
              <a:ext cx="706054" cy="169201"/>
            </a:xfrm>
            <a:custGeom>
              <a:avLst/>
              <a:gdLst/>
              <a:ahLst/>
              <a:cxnLst/>
              <a:rect l="l" t="t" r="r" b="b"/>
              <a:pathLst>
                <a:path w="1113" h="267" extrusionOk="0">
                  <a:moveTo>
                    <a:pt x="557" y="66"/>
                  </a:moveTo>
                  <a:cubicBezTo>
                    <a:pt x="326" y="66"/>
                    <a:pt x="84" y="43"/>
                    <a:pt x="0" y="0"/>
                  </a:cubicBezTo>
                  <a:cubicBezTo>
                    <a:pt x="96" y="198"/>
                    <a:pt x="96" y="198"/>
                    <a:pt x="96" y="198"/>
                  </a:cubicBezTo>
                  <a:cubicBezTo>
                    <a:pt x="135" y="230"/>
                    <a:pt x="295" y="267"/>
                    <a:pt x="557" y="267"/>
                  </a:cubicBezTo>
                  <a:cubicBezTo>
                    <a:pt x="819" y="267"/>
                    <a:pt x="979" y="230"/>
                    <a:pt x="1017" y="198"/>
                  </a:cubicBezTo>
                  <a:cubicBezTo>
                    <a:pt x="1113" y="0"/>
                    <a:pt x="1113" y="0"/>
                    <a:pt x="1113" y="0"/>
                  </a:cubicBezTo>
                  <a:cubicBezTo>
                    <a:pt x="1029" y="43"/>
                    <a:pt x="787" y="66"/>
                    <a:pt x="557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4883;p40">
              <a:extLst>
                <a:ext uri="{FF2B5EF4-FFF2-40B4-BE49-F238E27FC236}">
                  <a16:creationId xmlns:a16="http://schemas.microsoft.com/office/drawing/2014/main" xmlns="" id="{CDC29E6F-8320-2444-AC16-838B22CCCFF5}"/>
                </a:ext>
              </a:extLst>
            </p:cNvPr>
            <p:cNvSpPr/>
            <p:nvPr/>
          </p:nvSpPr>
          <p:spPr>
            <a:xfrm>
              <a:off x="1708546" y="4674128"/>
              <a:ext cx="567578" cy="164141"/>
            </a:xfrm>
            <a:custGeom>
              <a:avLst/>
              <a:gdLst/>
              <a:ahLst/>
              <a:cxnLst/>
              <a:rect l="l" t="t" r="r" b="b"/>
              <a:pathLst>
                <a:path w="895" h="259" extrusionOk="0">
                  <a:moveTo>
                    <a:pt x="0" y="0"/>
                  </a:moveTo>
                  <a:cubicBezTo>
                    <a:pt x="94" y="193"/>
                    <a:pt x="94" y="193"/>
                    <a:pt x="94" y="193"/>
                  </a:cubicBezTo>
                  <a:cubicBezTo>
                    <a:pt x="130" y="227"/>
                    <a:pt x="266" y="259"/>
                    <a:pt x="448" y="259"/>
                  </a:cubicBezTo>
                  <a:cubicBezTo>
                    <a:pt x="630" y="259"/>
                    <a:pt x="765" y="227"/>
                    <a:pt x="802" y="193"/>
                  </a:cubicBezTo>
                  <a:cubicBezTo>
                    <a:pt x="895" y="0"/>
                    <a:pt x="895" y="0"/>
                    <a:pt x="895" y="0"/>
                  </a:cubicBezTo>
                  <a:cubicBezTo>
                    <a:pt x="815" y="38"/>
                    <a:pt x="627" y="58"/>
                    <a:pt x="448" y="58"/>
                  </a:cubicBezTo>
                  <a:cubicBezTo>
                    <a:pt x="268" y="58"/>
                    <a:pt x="81" y="3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4" name="Google Shape;4884;p40">
            <a:extLst>
              <a:ext uri="{FF2B5EF4-FFF2-40B4-BE49-F238E27FC236}">
                <a16:creationId xmlns:a16="http://schemas.microsoft.com/office/drawing/2014/main" xmlns="" id="{2FB78C85-2512-7949-ACFC-CB2262BD657A}"/>
              </a:ext>
            </a:extLst>
          </p:cNvPr>
          <p:cNvGrpSpPr/>
          <p:nvPr/>
        </p:nvGrpSpPr>
        <p:grpSpPr>
          <a:xfrm>
            <a:off x="3565723" y="4411660"/>
            <a:ext cx="445680" cy="407853"/>
            <a:chOff x="2704878" y="4454697"/>
            <a:chExt cx="720000" cy="658889"/>
          </a:xfrm>
        </p:grpSpPr>
        <p:sp>
          <p:nvSpPr>
            <p:cNvPr id="735" name="Google Shape;4885;p40">
              <a:extLst>
                <a:ext uri="{FF2B5EF4-FFF2-40B4-BE49-F238E27FC236}">
                  <a16:creationId xmlns:a16="http://schemas.microsoft.com/office/drawing/2014/main" xmlns="" id="{92A4B631-147E-9E43-93E1-3E9DC942BB2E}"/>
                </a:ext>
              </a:extLst>
            </p:cNvPr>
            <p:cNvSpPr/>
            <p:nvPr/>
          </p:nvSpPr>
          <p:spPr>
            <a:xfrm>
              <a:off x="2704878" y="4454697"/>
              <a:ext cx="720000" cy="86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4886;p40">
              <a:extLst>
                <a:ext uri="{FF2B5EF4-FFF2-40B4-BE49-F238E27FC236}">
                  <a16:creationId xmlns:a16="http://schemas.microsoft.com/office/drawing/2014/main" xmlns="" id="{8E57EEC6-4BD6-CB43-81E4-B3DB41319D4E}"/>
                </a:ext>
              </a:extLst>
            </p:cNvPr>
            <p:cNvSpPr/>
            <p:nvPr/>
          </p:nvSpPr>
          <p:spPr>
            <a:xfrm>
              <a:off x="2824150" y="4749732"/>
              <a:ext cx="484183" cy="135418"/>
            </a:xfrm>
            <a:custGeom>
              <a:avLst/>
              <a:gdLst/>
              <a:ahLst/>
              <a:cxnLst/>
              <a:rect l="l" t="t" r="r" b="b"/>
              <a:pathLst>
                <a:path w="735" h="205" extrusionOk="0">
                  <a:moveTo>
                    <a:pt x="0" y="0"/>
                  </a:moveTo>
                  <a:cubicBezTo>
                    <a:pt x="75" y="153"/>
                    <a:pt x="75" y="153"/>
                    <a:pt x="75" y="153"/>
                  </a:cubicBezTo>
                  <a:cubicBezTo>
                    <a:pt x="104" y="179"/>
                    <a:pt x="216" y="205"/>
                    <a:pt x="368" y="205"/>
                  </a:cubicBezTo>
                  <a:cubicBezTo>
                    <a:pt x="519" y="205"/>
                    <a:pt x="632" y="179"/>
                    <a:pt x="660" y="153"/>
                  </a:cubicBezTo>
                  <a:cubicBezTo>
                    <a:pt x="735" y="0"/>
                    <a:pt x="735" y="0"/>
                    <a:pt x="735" y="0"/>
                  </a:cubicBezTo>
                  <a:cubicBezTo>
                    <a:pt x="668" y="31"/>
                    <a:pt x="515" y="47"/>
                    <a:pt x="368" y="47"/>
                  </a:cubicBezTo>
                  <a:cubicBezTo>
                    <a:pt x="221" y="47"/>
                    <a:pt x="67" y="3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4887;p40">
              <a:extLst>
                <a:ext uri="{FF2B5EF4-FFF2-40B4-BE49-F238E27FC236}">
                  <a16:creationId xmlns:a16="http://schemas.microsoft.com/office/drawing/2014/main" xmlns="" id="{F5B88F00-F950-2645-9ABD-077D95BAF514}"/>
                </a:ext>
              </a:extLst>
            </p:cNvPr>
            <p:cNvSpPr/>
            <p:nvPr/>
          </p:nvSpPr>
          <p:spPr>
            <a:xfrm>
              <a:off x="2939432" y="4986160"/>
              <a:ext cx="253620" cy="127427"/>
            </a:xfrm>
            <a:custGeom>
              <a:avLst/>
              <a:gdLst/>
              <a:ahLst/>
              <a:cxnLst/>
              <a:rect l="l" t="t" r="r" b="b"/>
              <a:pathLst>
                <a:path w="385" h="193" extrusionOk="0">
                  <a:moveTo>
                    <a:pt x="0" y="0"/>
                  </a:moveTo>
                  <a:cubicBezTo>
                    <a:pt x="76" y="157"/>
                    <a:pt x="76" y="157"/>
                    <a:pt x="76" y="157"/>
                  </a:cubicBezTo>
                  <a:cubicBezTo>
                    <a:pt x="98" y="178"/>
                    <a:pt x="143" y="193"/>
                    <a:pt x="193" y="193"/>
                  </a:cubicBezTo>
                  <a:cubicBezTo>
                    <a:pt x="243" y="193"/>
                    <a:pt x="287" y="178"/>
                    <a:pt x="309" y="157"/>
                  </a:cubicBezTo>
                  <a:cubicBezTo>
                    <a:pt x="385" y="0"/>
                    <a:pt x="385" y="0"/>
                    <a:pt x="385" y="0"/>
                  </a:cubicBezTo>
                  <a:cubicBezTo>
                    <a:pt x="344" y="21"/>
                    <a:pt x="274" y="35"/>
                    <a:pt x="193" y="35"/>
                  </a:cubicBezTo>
                  <a:cubicBezTo>
                    <a:pt x="112" y="35"/>
                    <a:pt x="41" y="2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4888;p40">
              <a:extLst>
                <a:ext uri="{FF2B5EF4-FFF2-40B4-BE49-F238E27FC236}">
                  <a16:creationId xmlns:a16="http://schemas.microsoft.com/office/drawing/2014/main" xmlns="" id="{460BE537-7A6C-4848-A148-C6DD81CD5E69}"/>
                </a:ext>
              </a:extLst>
            </p:cNvPr>
            <p:cNvSpPr/>
            <p:nvPr/>
          </p:nvSpPr>
          <p:spPr>
            <a:xfrm>
              <a:off x="2882012" y="4868057"/>
              <a:ext cx="368237" cy="131423"/>
            </a:xfrm>
            <a:custGeom>
              <a:avLst/>
              <a:gdLst/>
              <a:ahLst/>
              <a:cxnLst/>
              <a:rect l="l" t="t" r="r" b="b"/>
              <a:pathLst>
                <a:path w="559" h="199" extrusionOk="0">
                  <a:moveTo>
                    <a:pt x="0" y="0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3" y="151"/>
                    <a:pt x="73" y="151"/>
                    <a:pt x="73" y="151"/>
                  </a:cubicBezTo>
                  <a:cubicBezTo>
                    <a:pt x="102" y="180"/>
                    <a:pt x="195" y="199"/>
                    <a:pt x="280" y="199"/>
                  </a:cubicBezTo>
                  <a:cubicBezTo>
                    <a:pt x="364" y="199"/>
                    <a:pt x="457" y="180"/>
                    <a:pt x="486" y="151"/>
                  </a:cubicBezTo>
                  <a:cubicBezTo>
                    <a:pt x="494" y="133"/>
                    <a:pt x="494" y="133"/>
                    <a:pt x="494" y="133"/>
                  </a:cubicBezTo>
                  <a:cubicBezTo>
                    <a:pt x="494" y="133"/>
                    <a:pt x="494" y="133"/>
                    <a:pt x="494" y="133"/>
                  </a:cubicBezTo>
                  <a:cubicBezTo>
                    <a:pt x="494" y="133"/>
                    <a:pt x="494" y="133"/>
                    <a:pt x="494" y="133"/>
                  </a:cubicBezTo>
                  <a:cubicBezTo>
                    <a:pt x="556" y="8"/>
                    <a:pt x="556" y="8"/>
                    <a:pt x="556" y="8"/>
                  </a:cubicBezTo>
                  <a:cubicBezTo>
                    <a:pt x="559" y="0"/>
                    <a:pt x="559" y="0"/>
                    <a:pt x="559" y="0"/>
                  </a:cubicBezTo>
                  <a:cubicBezTo>
                    <a:pt x="502" y="27"/>
                    <a:pt x="389" y="41"/>
                    <a:pt x="280" y="41"/>
                  </a:cubicBezTo>
                  <a:cubicBezTo>
                    <a:pt x="171" y="41"/>
                    <a:pt x="57" y="2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4889;p40">
              <a:extLst>
                <a:ext uri="{FF2B5EF4-FFF2-40B4-BE49-F238E27FC236}">
                  <a16:creationId xmlns:a16="http://schemas.microsoft.com/office/drawing/2014/main" xmlns="" id="{74DCADE1-9B28-F343-A394-2D30759F36CB}"/>
                </a:ext>
              </a:extLst>
            </p:cNvPr>
            <p:cNvSpPr/>
            <p:nvPr/>
          </p:nvSpPr>
          <p:spPr>
            <a:xfrm>
              <a:off x="2710863" y="4516635"/>
              <a:ext cx="710756" cy="140081"/>
            </a:xfrm>
            <a:custGeom>
              <a:avLst/>
              <a:gdLst/>
              <a:ahLst/>
              <a:cxnLst/>
              <a:rect l="l" t="t" r="r" b="b"/>
              <a:pathLst>
                <a:path w="1079" h="212" extrusionOk="0">
                  <a:moveTo>
                    <a:pt x="540" y="54"/>
                  </a:moveTo>
                  <a:cubicBezTo>
                    <a:pt x="350" y="54"/>
                    <a:pt x="85" y="39"/>
                    <a:pt x="0" y="0"/>
                  </a:cubicBezTo>
                  <a:cubicBezTo>
                    <a:pt x="72" y="146"/>
                    <a:pt x="72" y="146"/>
                    <a:pt x="72" y="146"/>
                  </a:cubicBezTo>
                  <a:cubicBezTo>
                    <a:pt x="72" y="146"/>
                    <a:pt x="72" y="146"/>
                    <a:pt x="72" y="146"/>
                  </a:cubicBezTo>
                  <a:cubicBezTo>
                    <a:pt x="72" y="147"/>
                    <a:pt x="72" y="147"/>
                    <a:pt x="72" y="147"/>
                  </a:cubicBezTo>
                  <a:cubicBezTo>
                    <a:pt x="75" y="152"/>
                    <a:pt x="75" y="152"/>
                    <a:pt x="75" y="152"/>
                  </a:cubicBezTo>
                  <a:cubicBezTo>
                    <a:pt x="98" y="179"/>
                    <a:pt x="271" y="212"/>
                    <a:pt x="540" y="212"/>
                  </a:cubicBezTo>
                  <a:cubicBezTo>
                    <a:pt x="808" y="212"/>
                    <a:pt x="981" y="179"/>
                    <a:pt x="1005" y="152"/>
                  </a:cubicBezTo>
                  <a:cubicBezTo>
                    <a:pt x="1007" y="147"/>
                    <a:pt x="1007" y="147"/>
                    <a:pt x="1007" y="147"/>
                  </a:cubicBezTo>
                  <a:cubicBezTo>
                    <a:pt x="1007" y="146"/>
                    <a:pt x="1007" y="146"/>
                    <a:pt x="1007" y="146"/>
                  </a:cubicBezTo>
                  <a:cubicBezTo>
                    <a:pt x="1008" y="146"/>
                    <a:pt x="1008" y="146"/>
                    <a:pt x="1008" y="146"/>
                  </a:cubicBezTo>
                  <a:cubicBezTo>
                    <a:pt x="1079" y="0"/>
                    <a:pt x="1079" y="0"/>
                    <a:pt x="1079" y="0"/>
                  </a:cubicBezTo>
                  <a:cubicBezTo>
                    <a:pt x="995" y="39"/>
                    <a:pt x="729" y="54"/>
                    <a:pt x="540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4890;p40">
              <a:extLst>
                <a:ext uri="{FF2B5EF4-FFF2-40B4-BE49-F238E27FC236}">
                  <a16:creationId xmlns:a16="http://schemas.microsoft.com/office/drawing/2014/main" xmlns="" id="{18E396C8-CE72-3B46-9FF0-83E6390CD607}"/>
                </a:ext>
              </a:extLst>
            </p:cNvPr>
            <p:cNvSpPr/>
            <p:nvPr/>
          </p:nvSpPr>
          <p:spPr>
            <a:xfrm>
              <a:off x="2768061" y="4634293"/>
              <a:ext cx="596361" cy="136528"/>
            </a:xfrm>
            <a:custGeom>
              <a:avLst/>
              <a:gdLst/>
              <a:ahLst/>
              <a:cxnLst/>
              <a:rect l="l" t="t" r="r" b="b"/>
              <a:pathLst>
                <a:path w="905" h="207" extrusionOk="0">
                  <a:moveTo>
                    <a:pt x="453" y="49"/>
                  </a:moveTo>
                  <a:cubicBezTo>
                    <a:pt x="325" y="49"/>
                    <a:pt x="205" y="41"/>
                    <a:pt x="114" y="28"/>
                  </a:cubicBezTo>
                  <a:cubicBezTo>
                    <a:pt x="62" y="20"/>
                    <a:pt x="24" y="10"/>
                    <a:pt x="0" y="0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69" y="142"/>
                    <a:pt x="70" y="142"/>
                    <a:pt x="70" y="143"/>
                  </a:cubicBezTo>
                  <a:cubicBezTo>
                    <a:pt x="72" y="148"/>
                    <a:pt x="72" y="148"/>
                    <a:pt x="72" y="148"/>
                  </a:cubicBezTo>
                  <a:cubicBezTo>
                    <a:pt x="93" y="174"/>
                    <a:pt x="234" y="207"/>
                    <a:pt x="453" y="207"/>
                  </a:cubicBezTo>
                  <a:cubicBezTo>
                    <a:pt x="557" y="207"/>
                    <a:pt x="654" y="199"/>
                    <a:pt x="728" y="186"/>
                  </a:cubicBezTo>
                  <a:cubicBezTo>
                    <a:pt x="794" y="173"/>
                    <a:pt x="825" y="158"/>
                    <a:pt x="833" y="147"/>
                  </a:cubicBezTo>
                  <a:cubicBezTo>
                    <a:pt x="836" y="143"/>
                    <a:pt x="836" y="143"/>
                    <a:pt x="836" y="143"/>
                  </a:cubicBezTo>
                  <a:cubicBezTo>
                    <a:pt x="836" y="142"/>
                    <a:pt x="836" y="142"/>
                    <a:pt x="836" y="141"/>
                  </a:cubicBezTo>
                  <a:cubicBezTo>
                    <a:pt x="836" y="141"/>
                    <a:pt x="836" y="141"/>
                    <a:pt x="836" y="141"/>
                  </a:cubicBezTo>
                  <a:cubicBezTo>
                    <a:pt x="905" y="0"/>
                    <a:pt x="905" y="0"/>
                    <a:pt x="905" y="0"/>
                  </a:cubicBezTo>
                  <a:cubicBezTo>
                    <a:pt x="881" y="10"/>
                    <a:pt x="843" y="20"/>
                    <a:pt x="791" y="28"/>
                  </a:cubicBezTo>
                  <a:cubicBezTo>
                    <a:pt x="701" y="41"/>
                    <a:pt x="580" y="49"/>
                    <a:pt x="453" y="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1" name="Google Shape;4891;p40">
            <a:extLst>
              <a:ext uri="{FF2B5EF4-FFF2-40B4-BE49-F238E27FC236}">
                <a16:creationId xmlns:a16="http://schemas.microsoft.com/office/drawing/2014/main" xmlns="" id="{BA8C612D-31AC-8944-A38C-CF8F3F34D9FA}"/>
              </a:ext>
            </a:extLst>
          </p:cNvPr>
          <p:cNvGrpSpPr/>
          <p:nvPr/>
        </p:nvGrpSpPr>
        <p:grpSpPr>
          <a:xfrm>
            <a:off x="4847994" y="4413618"/>
            <a:ext cx="445549" cy="403935"/>
            <a:chOff x="4852681" y="4457861"/>
            <a:chExt cx="719788" cy="652561"/>
          </a:xfrm>
        </p:grpSpPr>
        <p:sp>
          <p:nvSpPr>
            <p:cNvPr id="742" name="Google Shape;4892;p40">
              <a:extLst>
                <a:ext uri="{FF2B5EF4-FFF2-40B4-BE49-F238E27FC236}">
                  <a16:creationId xmlns:a16="http://schemas.microsoft.com/office/drawing/2014/main" xmlns="" id="{ABDC4D4E-D64E-264B-8D82-7D96974FA064}"/>
                </a:ext>
              </a:extLst>
            </p:cNvPr>
            <p:cNvSpPr/>
            <p:nvPr/>
          </p:nvSpPr>
          <p:spPr>
            <a:xfrm>
              <a:off x="5209000" y="4739226"/>
              <a:ext cx="363469" cy="371197"/>
            </a:xfrm>
            <a:custGeom>
              <a:avLst/>
              <a:gdLst/>
              <a:ahLst/>
              <a:cxnLst/>
              <a:rect l="l" t="t" r="r" b="b"/>
              <a:pathLst>
                <a:path w="629" h="641" extrusionOk="0">
                  <a:moveTo>
                    <a:pt x="151" y="561"/>
                  </a:moveTo>
                  <a:cubicBezTo>
                    <a:pt x="290" y="641"/>
                    <a:pt x="468" y="593"/>
                    <a:pt x="548" y="454"/>
                  </a:cubicBezTo>
                  <a:cubicBezTo>
                    <a:pt x="629" y="315"/>
                    <a:pt x="581" y="137"/>
                    <a:pt x="442" y="57"/>
                  </a:cubicBezTo>
                  <a:cubicBezTo>
                    <a:pt x="344" y="0"/>
                    <a:pt x="226" y="7"/>
                    <a:pt x="137" y="65"/>
                  </a:cubicBezTo>
                  <a:cubicBezTo>
                    <a:pt x="137" y="65"/>
                    <a:pt x="137" y="65"/>
                    <a:pt x="137" y="65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6" y="293"/>
                    <a:pt x="6" y="293"/>
                    <a:pt x="6" y="293"/>
                  </a:cubicBezTo>
                  <a:cubicBezTo>
                    <a:pt x="6" y="293"/>
                    <a:pt x="6" y="293"/>
                    <a:pt x="6" y="293"/>
                  </a:cubicBezTo>
                  <a:cubicBezTo>
                    <a:pt x="0" y="399"/>
                    <a:pt x="53" y="504"/>
                    <a:pt x="151" y="5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4893;p40">
              <a:extLst>
                <a:ext uri="{FF2B5EF4-FFF2-40B4-BE49-F238E27FC236}">
                  <a16:creationId xmlns:a16="http://schemas.microsoft.com/office/drawing/2014/main" xmlns="" id="{CF9CC915-AA60-CB4C-AB7E-56A491519BE0}"/>
                </a:ext>
              </a:extLst>
            </p:cNvPr>
            <p:cNvSpPr/>
            <p:nvPr/>
          </p:nvSpPr>
          <p:spPr>
            <a:xfrm>
              <a:off x="4852681" y="4739226"/>
              <a:ext cx="363265" cy="371197"/>
            </a:xfrm>
            <a:custGeom>
              <a:avLst/>
              <a:gdLst/>
              <a:ahLst/>
              <a:cxnLst/>
              <a:rect l="l" t="t" r="r" b="b"/>
              <a:pathLst>
                <a:path w="629" h="641" extrusionOk="0">
                  <a:moveTo>
                    <a:pt x="187" y="57"/>
                  </a:moveTo>
                  <a:cubicBezTo>
                    <a:pt x="48" y="137"/>
                    <a:pt x="0" y="315"/>
                    <a:pt x="80" y="454"/>
                  </a:cubicBezTo>
                  <a:cubicBezTo>
                    <a:pt x="161" y="593"/>
                    <a:pt x="339" y="641"/>
                    <a:pt x="478" y="561"/>
                  </a:cubicBezTo>
                  <a:cubicBezTo>
                    <a:pt x="576" y="504"/>
                    <a:pt x="629" y="399"/>
                    <a:pt x="623" y="293"/>
                  </a:cubicBezTo>
                  <a:cubicBezTo>
                    <a:pt x="623" y="293"/>
                    <a:pt x="623" y="293"/>
                    <a:pt x="623" y="293"/>
                  </a:cubicBezTo>
                  <a:cubicBezTo>
                    <a:pt x="623" y="141"/>
                    <a:pt x="623" y="141"/>
                    <a:pt x="623" y="141"/>
                  </a:cubicBezTo>
                  <a:cubicBezTo>
                    <a:pt x="491" y="65"/>
                    <a:pt x="491" y="65"/>
                    <a:pt x="491" y="65"/>
                  </a:cubicBezTo>
                  <a:cubicBezTo>
                    <a:pt x="491" y="65"/>
                    <a:pt x="491" y="65"/>
                    <a:pt x="491" y="65"/>
                  </a:cubicBezTo>
                  <a:cubicBezTo>
                    <a:pt x="402" y="7"/>
                    <a:pt x="285" y="0"/>
                    <a:pt x="187" y="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4894;p40">
              <a:extLst>
                <a:ext uri="{FF2B5EF4-FFF2-40B4-BE49-F238E27FC236}">
                  <a16:creationId xmlns:a16="http://schemas.microsoft.com/office/drawing/2014/main" xmlns="" id="{60B47A57-68C6-3740-9075-E383E1094535}"/>
                </a:ext>
              </a:extLst>
            </p:cNvPr>
            <p:cNvSpPr/>
            <p:nvPr/>
          </p:nvSpPr>
          <p:spPr>
            <a:xfrm>
              <a:off x="5044529" y="4457861"/>
              <a:ext cx="336092" cy="363011"/>
            </a:xfrm>
            <a:custGeom>
              <a:avLst/>
              <a:gdLst/>
              <a:ahLst/>
              <a:cxnLst/>
              <a:rect l="l" t="t" r="r" b="b"/>
              <a:pathLst>
                <a:path w="582" h="627" extrusionOk="0">
                  <a:moveTo>
                    <a:pt x="582" y="291"/>
                  </a:moveTo>
                  <a:cubicBezTo>
                    <a:pt x="582" y="131"/>
                    <a:pt x="452" y="0"/>
                    <a:pt x="291" y="0"/>
                  </a:cubicBezTo>
                  <a:cubicBezTo>
                    <a:pt x="130" y="0"/>
                    <a:pt x="0" y="131"/>
                    <a:pt x="0" y="291"/>
                  </a:cubicBezTo>
                  <a:cubicBezTo>
                    <a:pt x="0" y="405"/>
                    <a:pt x="65" y="503"/>
                    <a:pt x="159" y="551"/>
                  </a:cubicBezTo>
                  <a:cubicBezTo>
                    <a:pt x="159" y="551"/>
                    <a:pt x="159" y="551"/>
                    <a:pt x="159" y="551"/>
                  </a:cubicBezTo>
                  <a:cubicBezTo>
                    <a:pt x="291" y="627"/>
                    <a:pt x="291" y="627"/>
                    <a:pt x="291" y="627"/>
                  </a:cubicBezTo>
                  <a:cubicBezTo>
                    <a:pt x="422" y="551"/>
                    <a:pt x="422" y="551"/>
                    <a:pt x="422" y="551"/>
                  </a:cubicBezTo>
                  <a:cubicBezTo>
                    <a:pt x="422" y="551"/>
                    <a:pt x="422" y="551"/>
                    <a:pt x="422" y="551"/>
                  </a:cubicBezTo>
                  <a:cubicBezTo>
                    <a:pt x="517" y="503"/>
                    <a:pt x="582" y="405"/>
                    <a:pt x="582" y="2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5" name="Google Shape;4895;p40">
            <a:extLst>
              <a:ext uri="{FF2B5EF4-FFF2-40B4-BE49-F238E27FC236}">
                <a16:creationId xmlns:a16="http://schemas.microsoft.com/office/drawing/2014/main" xmlns="" id="{6467C9BA-0DE4-1C4C-B797-6EA679780422}"/>
              </a:ext>
            </a:extLst>
          </p:cNvPr>
          <p:cNvGrpSpPr/>
          <p:nvPr/>
        </p:nvGrpSpPr>
        <p:grpSpPr>
          <a:xfrm>
            <a:off x="6130155" y="4404055"/>
            <a:ext cx="445818" cy="423063"/>
            <a:chOff x="7000306" y="4442411"/>
            <a:chExt cx="720224" cy="683463"/>
          </a:xfrm>
        </p:grpSpPr>
        <p:sp>
          <p:nvSpPr>
            <p:cNvPr id="746" name="Google Shape;4896;p40">
              <a:extLst>
                <a:ext uri="{FF2B5EF4-FFF2-40B4-BE49-F238E27FC236}">
                  <a16:creationId xmlns:a16="http://schemas.microsoft.com/office/drawing/2014/main" xmlns="" id="{CF8F0F11-57B1-3946-967F-9266209D3D71}"/>
                </a:ext>
              </a:extLst>
            </p:cNvPr>
            <p:cNvSpPr/>
            <p:nvPr/>
          </p:nvSpPr>
          <p:spPr>
            <a:xfrm>
              <a:off x="7360523" y="4580400"/>
              <a:ext cx="360007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332" y="529"/>
                  </a:moveTo>
                  <a:cubicBezTo>
                    <a:pt x="382" y="547"/>
                    <a:pt x="438" y="548"/>
                    <a:pt x="493" y="531"/>
                  </a:cubicBezTo>
                  <a:cubicBezTo>
                    <a:pt x="627" y="487"/>
                    <a:pt x="701" y="342"/>
                    <a:pt x="657" y="208"/>
                  </a:cubicBezTo>
                  <a:cubicBezTo>
                    <a:pt x="614" y="74"/>
                    <a:pt x="469" y="0"/>
                    <a:pt x="335" y="44"/>
                  </a:cubicBezTo>
                  <a:cubicBezTo>
                    <a:pt x="280" y="62"/>
                    <a:pt x="236" y="96"/>
                    <a:pt x="205" y="140"/>
                  </a:cubicBezTo>
                  <a:cubicBezTo>
                    <a:pt x="0" y="422"/>
                    <a:pt x="0" y="422"/>
                    <a:pt x="0" y="422"/>
                  </a:cubicBezTo>
                  <a:lnTo>
                    <a:pt x="332" y="5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4897;p40">
              <a:extLst>
                <a:ext uri="{FF2B5EF4-FFF2-40B4-BE49-F238E27FC236}">
                  <a16:creationId xmlns:a16="http://schemas.microsoft.com/office/drawing/2014/main" xmlns="" id="{239584B7-D7F6-D641-9898-E9CC62E1E4E4}"/>
                </a:ext>
              </a:extLst>
            </p:cNvPr>
            <p:cNvSpPr/>
            <p:nvPr/>
          </p:nvSpPr>
          <p:spPr>
            <a:xfrm>
              <a:off x="7359894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1" y="348"/>
                  </a:moveTo>
                  <a:cubicBezTo>
                    <a:pt x="0" y="402"/>
                    <a:pt x="16" y="456"/>
                    <a:pt x="50" y="502"/>
                  </a:cubicBezTo>
                  <a:cubicBezTo>
                    <a:pt x="133" y="617"/>
                    <a:pt x="293" y="642"/>
                    <a:pt x="407" y="559"/>
                  </a:cubicBezTo>
                  <a:cubicBezTo>
                    <a:pt x="522" y="476"/>
                    <a:pt x="547" y="316"/>
                    <a:pt x="464" y="201"/>
                  </a:cubicBezTo>
                  <a:cubicBezTo>
                    <a:pt x="430" y="155"/>
                    <a:pt x="384" y="123"/>
                    <a:pt x="333" y="107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4898;p40">
              <a:extLst>
                <a:ext uri="{FF2B5EF4-FFF2-40B4-BE49-F238E27FC236}">
                  <a16:creationId xmlns:a16="http://schemas.microsoft.com/office/drawing/2014/main" xmlns="" id="{A52A1B0F-9544-324E-9B60-D91070DB4285}"/>
                </a:ext>
              </a:extLst>
            </p:cNvPr>
            <p:cNvSpPr/>
            <p:nvPr/>
          </p:nvSpPr>
          <p:spPr>
            <a:xfrm>
              <a:off x="7079935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214" y="107"/>
                  </a:moveTo>
                  <a:cubicBezTo>
                    <a:pt x="163" y="123"/>
                    <a:pt x="117" y="155"/>
                    <a:pt x="83" y="201"/>
                  </a:cubicBezTo>
                  <a:cubicBezTo>
                    <a:pt x="0" y="316"/>
                    <a:pt x="25" y="476"/>
                    <a:pt x="140" y="559"/>
                  </a:cubicBezTo>
                  <a:cubicBezTo>
                    <a:pt x="254" y="642"/>
                    <a:pt x="414" y="617"/>
                    <a:pt x="497" y="502"/>
                  </a:cubicBezTo>
                  <a:cubicBezTo>
                    <a:pt x="531" y="456"/>
                    <a:pt x="547" y="402"/>
                    <a:pt x="546" y="348"/>
                  </a:cubicBezTo>
                  <a:cubicBezTo>
                    <a:pt x="546" y="0"/>
                    <a:pt x="546" y="0"/>
                    <a:pt x="546" y="0"/>
                  </a:cubicBezTo>
                  <a:lnTo>
                    <a:pt x="214" y="1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4899;p40">
              <a:extLst>
                <a:ext uri="{FF2B5EF4-FFF2-40B4-BE49-F238E27FC236}">
                  <a16:creationId xmlns:a16="http://schemas.microsoft.com/office/drawing/2014/main" xmlns="" id="{190CB44F-DF5F-9842-852F-1720F42BC6BF}"/>
                </a:ext>
              </a:extLst>
            </p:cNvPr>
            <p:cNvSpPr/>
            <p:nvPr/>
          </p:nvSpPr>
          <p:spPr>
            <a:xfrm>
              <a:off x="7000306" y="4580400"/>
              <a:ext cx="360216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496" y="140"/>
                  </a:moveTo>
                  <a:cubicBezTo>
                    <a:pt x="465" y="96"/>
                    <a:pt x="421" y="62"/>
                    <a:pt x="366" y="44"/>
                  </a:cubicBezTo>
                  <a:cubicBezTo>
                    <a:pt x="232" y="0"/>
                    <a:pt x="87" y="74"/>
                    <a:pt x="44" y="208"/>
                  </a:cubicBezTo>
                  <a:cubicBezTo>
                    <a:pt x="0" y="342"/>
                    <a:pt x="74" y="487"/>
                    <a:pt x="208" y="531"/>
                  </a:cubicBezTo>
                  <a:cubicBezTo>
                    <a:pt x="263" y="548"/>
                    <a:pt x="319" y="547"/>
                    <a:pt x="369" y="529"/>
                  </a:cubicBezTo>
                  <a:cubicBezTo>
                    <a:pt x="701" y="422"/>
                    <a:pt x="701" y="422"/>
                    <a:pt x="701" y="422"/>
                  </a:cubicBezTo>
                  <a:lnTo>
                    <a:pt x="496" y="1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4900;p40">
              <a:extLst>
                <a:ext uri="{FF2B5EF4-FFF2-40B4-BE49-F238E27FC236}">
                  <a16:creationId xmlns:a16="http://schemas.microsoft.com/office/drawing/2014/main" xmlns="" id="{8B68D452-F075-E64D-9222-85434D0D568B}"/>
                </a:ext>
              </a:extLst>
            </p:cNvPr>
            <p:cNvSpPr/>
            <p:nvPr/>
          </p:nvSpPr>
          <p:spPr>
            <a:xfrm>
              <a:off x="7228925" y="4442411"/>
              <a:ext cx="262985" cy="354379"/>
            </a:xfrm>
            <a:custGeom>
              <a:avLst/>
              <a:gdLst/>
              <a:ahLst/>
              <a:cxnLst/>
              <a:rect l="l" t="t" r="r" b="b"/>
              <a:pathLst>
                <a:path w="512" h="691" extrusionOk="0">
                  <a:moveTo>
                    <a:pt x="461" y="409"/>
                  </a:moveTo>
                  <a:cubicBezTo>
                    <a:pt x="493" y="366"/>
                    <a:pt x="512" y="313"/>
                    <a:pt x="512" y="255"/>
                  </a:cubicBezTo>
                  <a:cubicBezTo>
                    <a:pt x="512" y="114"/>
                    <a:pt x="397" y="0"/>
                    <a:pt x="256" y="0"/>
                  </a:cubicBezTo>
                  <a:cubicBezTo>
                    <a:pt x="115" y="0"/>
                    <a:pt x="0" y="114"/>
                    <a:pt x="0" y="255"/>
                  </a:cubicBezTo>
                  <a:cubicBezTo>
                    <a:pt x="0" y="313"/>
                    <a:pt x="19" y="366"/>
                    <a:pt x="51" y="409"/>
                  </a:cubicBezTo>
                  <a:cubicBezTo>
                    <a:pt x="256" y="691"/>
                    <a:pt x="256" y="691"/>
                    <a:pt x="256" y="691"/>
                  </a:cubicBezTo>
                  <a:lnTo>
                    <a:pt x="461" y="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1" name="Google Shape;4901;p40">
            <a:extLst>
              <a:ext uri="{FF2B5EF4-FFF2-40B4-BE49-F238E27FC236}">
                <a16:creationId xmlns:a16="http://schemas.microsoft.com/office/drawing/2014/main" xmlns="" id="{C9EAE0C3-E47A-AA4C-B5B8-9926FD0CF2A7}"/>
              </a:ext>
            </a:extLst>
          </p:cNvPr>
          <p:cNvGrpSpPr/>
          <p:nvPr/>
        </p:nvGrpSpPr>
        <p:grpSpPr>
          <a:xfrm>
            <a:off x="6771363" y="4401852"/>
            <a:ext cx="445779" cy="427468"/>
            <a:chOff x="8074325" y="4438852"/>
            <a:chExt cx="720160" cy="690579"/>
          </a:xfrm>
        </p:grpSpPr>
        <p:sp>
          <p:nvSpPr>
            <p:cNvPr id="752" name="Google Shape;4902;p40">
              <a:extLst>
                <a:ext uri="{FF2B5EF4-FFF2-40B4-BE49-F238E27FC236}">
                  <a16:creationId xmlns:a16="http://schemas.microsoft.com/office/drawing/2014/main" xmlns="" id="{6E84D71A-5C2C-1244-9D02-DA2B34EC0B2A}"/>
                </a:ext>
              </a:extLst>
            </p:cNvPr>
            <p:cNvSpPr/>
            <p:nvPr/>
          </p:nvSpPr>
          <p:spPr>
            <a:xfrm>
              <a:off x="8177523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4903;p40">
              <a:extLst>
                <a:ext uri="{FF2B5EF4-FFF2-40B4-BE49-F238E27FC236}">
                  <a16:creationId xmlns:a16="http://schemas.microsoft.com/office/drawing/2014/main" xmlns="" id="{0EA10468-A9C6-494E-9465-F85C06CD949D}"/>
                </a:ext>
              </a:extLst>
            </p:cNvPr>
            <p:cNvSpPr/>
            <p:nvPr/>
          </p:nvSpPr>
          <p:spPr>
            <a:xfrm>
              <a:off x="8434850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4904;p40">
              <a:extLst>
                <a:ext uri="{FF2B5EF4-FFF2-40B4-BE49-F238E27FC236}">
                  <a16:creationId xmlns:a16="http://schemas.microsoft.com/office/drawing/2014/main" xmlns="" id="{15C9A664-C1D3-EC49-8F1E-D9275040F069}"/>
                </a:ext>
              </a:extLst>
            </p:cNvPr>
            <p:cNvSpPr/>
            <p:nvPr/>
          </p:nvSpPr>
          <p:spPr>
            <a:xfrm>
              <a:off x="8434850" y="4663708"/>
              <a:ext cx="359635" cy="240202"/>
            </a:xfrm>
            <a:custGeom>
              <a:avLst/>
              <a:gdLst/>
              <a:ahLst/>
              <a:cxnLst/>
              <a:rect l="l" t="t" r="r" b="b"/>
              <a:pathLst>
                <a:path w="562" h="375" extrusionOk="0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4905;p40">
              <a:extLst>
                <a:ext uri="{FF2B5EF4-FFF2-40B4-BE49-F238E27FC236}">
                  <a16:creationId xmlns:a16="http://schemas.microsoft.com/office/drawing/2014/main" xmlns="" id="{70C2D096-CD2B-4540-8B3B-7D6DFA068879}"/>
                </a:ext>
              </a:extLst>
            </p:cNvPr>
            <p:cNvSpPr/>
            <p:nvPr/>
          </p:nvSpPr>
          <p:spPr>
            <a:xfrm>
              <a:off x="8434850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4906;p40">
              <a:extLst>
                <a:ext uri="{FF2B5EF4-FFF2-40B4-BE49-F238E27FC236}">
                  <a16:creationId xmlns:a16="http://schemas.microsoft.com/office/drawing/2014/main" xmlns="" id="{3F1FCF27-3A4D-0048-AC72-5427134A4269}"/>
                </a:ext>
              </a:extLst>
            </p:cNvPr>
            <p:cNvSpPr/>
            <p:nvPr/>
          </p:nvSpPr>
          <p:spPr>
            <a:xfrm>
              <a:off x="8074325" y="4663708"/>
              <a:ext cx="360524" cy="240202"/>
            </a:xfrm>
            <a:custGeom>
              <a:avLst/>
              <a:gdLst/>
              <a:ahLst/>
              <a:cxnLst/>
              <a:rect l="l" t="t" r="r" b="b"/>
              <a:pathLst>
                <a:path w="563" h="375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4907;p40">
              <a:extLst>
                <a:ext uri="{FF2B5EF4-FFF2-40B4-BE49-F238E27FC236}">
                  <a16:creationId xmlns:a16="http://schemas.microsoft.com/office/drawing/2014/main" xmlns="" id="{9CD20BDB-8DBC-1949-9F59-8983E08C7173}"/>
                </a:ext>
              </a:extLst>
            </p:cNvPr>
            <p:cNvSpPr/>
            <p:nvPr/>
          </p:nvSpPr>
          <p:spPr>
            <a:xfrm>
              <a:off x="8177523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8" name="Google Shape;4908;p40">
            <a:extLst>
              <a:ext uri="{FF2B5EF4-FFF2-40B4-BE49-F238E27FC236}">
                <a16:creationId xmlns:a16="http://schemas.microsoft.com/office/drawing/2014/main" xmlns="" id="{7B67BA8B-B8C6-C94F-83B6-047FD67B74E7}"/>
              </a:ext>
            </a:extLst>
          </p:cNvPr>
          <p:cNvGrpSpPr/>
          <p:nvPr/>
        </p:nvGrpSpPr>
        <p:grpSpPr>
          <a:xfrm>
            <a:off x="8053708" y="4415801"/>
            <a:ext cx="445629" cy="399565"/>
            <a:chOff x="9878975" y="4425243"/>
            <a:chExt cx="719918" cy="645502"/>
          </a:xfrm>
        </p:grpSpPr>
        <p:sp>
          <p:nvSpPr>
            <p:cNvPr id="759" name="Google Shape;4909;p40">
              <a:extLst>
                <a:ext uri="{FF2B5EF4-FFF2-40B4-BE49-F238E27FC236}">
                  <a16:creationId xmlns:a16="http://schemas.microsoft.com/office/drawing/2014/main" xmlns="" id="{51700F34-44B2-0545-BEFC-55365C4FAF8C}"/>
                </a:ext>
              </a:extLst>
            </p:cNvPr>
            <p:cNvSpPr/>
            <p:nvPr/>
          </p:nvSpPr>
          <p:spPr>
            <a:xfrm>
              <a:off x="10225338" y="4708710"/>
              <a:ext cx="373555" cy="362034"/>
            </a:xfrm>
            <a:custGeom>
              <a:avLst/>
              <a:gdLst/>
              <a:ahLst/>
              <a:cxnLst/>
              <a:rect l="l" t="t" r="r" b="b"/>
              <a:pathLst>
                <a:path w="635" h="614" extrusionOk="0">
                  <a:moveTo>
                    <a:pt x="47" y="160"/>
                  </a:moveTo>
                  <a:cubicBezTo>
                    <a:pt x="9" y="230"/>
                    <a:pt x="0" y="310"/>
                    <a:pt x="20" y="386"/>
                  </a:cubicBezTo>
                  <a:cubicBezTo>
                    <a:pt x="42" y="466"/>
                    <a:pt x="92" y="532"/>
                    <a:pt x="163" y="573"/>
                  </a:cubicBezTo>
                  <a:cubicBezTo>
                    <a:pt x="210" y="600"/>
                    <a:pt x="263" y="614"/>
                    <a:pt x="317" y="614"/>
                  </a:cubicBezTo>
                  <a:cubicBezTo>
                    <a:pt x="426" y="614"/>
                    <a:pt x="528" y="555"/>
                    <a:pt x="583" y="460"/>
                  </a:cubicBezTo>
                  <a:cubicBezTo>
                    <a:pt x="624" y="389"/>
                    <a:pt x="635" y="307"/>
                    <a:pt x="613" y="227"/>
                  </a:cubicBezTo>
                  <a:cubicBezTo>
                    <a:pt x="592" y="148"/>
                    <a:pt x="541" y="82"/>
                    <a:pt x="470" y="41"/>
                  </a:cubicBezTo>
                  <a:cubicBezTo>
                    <a:pt x="426" y="15"/>
                    <a:pt x="376" y="1"/>
                    <a:pt x="325" y="0"/>
                  </a:cubicBezTo>
                  <a:cubicBezTo>
                    <a:pt x="266" y="97"/>
                    <a:pt x="161" y="157"/>
                    <a:pt x="47" y="1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4910;p40">
              <a:extLst>
                <a:ext uri="{FF2B5EF4-FFF2-40B4-BE49-F238E27FC236}">
                  <a16:creationId xmlns:a16="http://schemas.microsoft.com/office/drawing/2014/main" xmlns="" id="{248A32B6-A220-104C-9269-1DCAFBFB0ECF}"/>
                </a:ext>
              </a:extLst>
            </p:cNvPr>
            <p:cNvSpPr/>
            <p:nvPr/>
          </p:nvSpPr>
          <p:spPr>
            <a:xfrm>
              <a:off x="10067759" y="4425243"/>
              <a:ext cx="361073" cy="361365"/>
            </a:xfrm>
            <a:custGeom>
              <a:avLst/>
              <a:gdLst/>
              <a:ahLst/>
              <a:cxnLst/>
              <a:rect l="l" t="t" r="r" b="b"/>
              <a:pathLst>
                <a:path w="614" h="613" extrusionOk="0">
                  <a:moveTo>
                    <a:pt x="524" y="89"/>
                  </a:moveTo>
                  <a:cubicBezTo>
                    <a:pt x="466" y="32"/>
                    <a:pt x="389" y="0"/>
                    <a:pt x="307" y="0"/>
                  </a:cubicBezTo>
                  <a:cubicBezTo>
                    <a:pt x="138" y="0"/>
                    <a:pt x="0" y="137"/>
                    <a:pt x="0" y="307"/>
                  </a:cubicBezTo>
                  <a:cubicBezTo>
                    <a:pt x="0" y="358"/>
                    <a:pt x="13" y="408"/>
                    <a:pt x="37" y="453"/>
                  </a:cubicBezTo>
                  <a:cubicBezTo>
                    <a:pt x="151" y="456"/>
                    <a:pt x="256" y="517"/>
                    <a:pt x="315" y="613"/>
                  </a:cubicBezTo>
                  <a:cubicBezTo>
                    <a:pt x="481" y="609"/>
                    <a:pt x="614" y="473"/>
                    <a:pt x="614" y="307"/>
                  </a:cubicBezTo>
                  <a:cubicBezTo>
                    <a:pt x="614" y="225"/>
                    <a:pt x="582" y="147"/>
                    <a:pt x="524" y="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4911;p40">
              <a:extLst>
                <a:ext uri="{FF2B5EF4-FFF2-40B4-BE49-F238E27FC236}">
                  <a16:creationId xmlns:a16="http://schemas.microsoft.com/office/drawing/2014/main" xmlns="" id="{BBF43212-BFF6-F44E-83B9-554BAD6A7605}"/>
                </a:ext>
              </a:extLst>
            </p:cNvPr>
            <p:cNvSpPr/>
            <p:nvPr/>
          </p:nvSpPr>
          <p:spPr>
            <a:xfrm>
              <a:off x="9878975" y="4708710"/>
              <a:ext cx="359959" cy="362034"/>
            </a:xfrm>
            <a:custGeom>
              <a:avLst/>
              <a:gdLst/>
              <a:ahLst/>
              <a:cxnLst/>
              <a:rect l="l" t="t" r="r" b="b"/>
              <a:pathLst>
                <a:path w="612" h="614" extrusionOk="0">
                  <a:moveTo>
                    <a:pt x="612" y="147"/>
                  </a:moveTo>
                  <a:cubicBezTo>
                    <a:pt x="556" y="56"/>
                    <a:pt x="457" y="0"/>
                    <a:pt x="350" y="0"/>
                  </a:cubicBezTo>
                  <a:cubicBezTo>
                    <a:pt x="296" y="0"/>
                    <a:pt x="243" y="14"/>
                    <a:pt x="197" y="41"/>
                  </a:cubicBezTo>
                  <a:cubicBezTo>
                    <a:pt x="50" y="126"/>
                    <a:pt x="0" y="314"/>
                    <a:pt x="84" y="460"/>
                  </a:cubicBezTo>
                  <a:cubicBezTo>
                    <a:pt x="139" y="555"/>
                    <a:pt x="241" y="614"/>
                    <a:pt x="350" y="614"/>
                  </a:cubicBezTo>
                  <a:cubicBezTo>
                    <a:pt x="350" y="614"/>
                    <a:pt x="350" y="614"/>
                    <a:pt x="350" y="614"/>
                  </a:cubicBezTo>
                  <a:cubicBezTo>
                    <a:pt x="404" y="614"/>
                    <a:pt x="457" y="600"/>
                    <a:pt x="504" y="573"/>
                  </a:cubicBezTo>
                  <a:cubicBezTo>
                    <a:pt x="548" y="547"/>
                    <a:pt x="585" y="511"/>
                    <a:pt x="612" y="467"/>
                  </a:cubicBezTo>
                  <a:cubicBezTo>
                    <a:pt x="558" y="368"/>
                    <a:pt x="558" y="246"/>
                    <a:pt x="612" y="1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2" name="Google Shape;4912;p40">
            <a:extLst>
              <a:ext uri="{FF2B5EF4-FFF2-40B4-BE49-F238E27FC236}">
                <a16:creationId xmlns:a16="http://schemas.microsoft.com/office/drawing/2014/main" xmlns="" id="{7DD874FF-D676-3C46-93A0-F7904AA8C35A}"/>
              </a:ext>
            </a:extLst>
          </p:cNvPr>
          <p:cNvGrpSpPr/>
          <p:nvPr/>
        </p:nvGrpSpPr>
        <p:grpSpPr>
          <a:xfrm>
            <a:off x="8694725" y="4404602"/>
            <a:ext cx="445785" cy="421964"/>
            <a:chOff x="10914544" y="4407150"/>
            <a:chExt cx="720170" cy="681687"/>
          </a:xfrm>
        </p:grpSpPr>
        <p:sp>
          <p:nvSpPr>
            <p:cNvPr id="763" name="Google Shape;4913;p40">
              <a:extLst>
                <a:ext uri="{FF2B5EF4-FFF2-40B4-BE49-F238E27FC236}">
                  <a16:creationId xmlns:a16="http://schemas.microsoft.com/office/drawing/2014/main" xmlns="" id="{7BEE639F-2FBF-7948-AD6C-0159F3A10CD0}"/>
                </a:ext>
              </a:extLst>
            </p:cNvPr>
            <p:cNvSpPr/>
            <p:nvPr/>
          </p:nvSpPr>
          <p:spPr>
            <a:xfrm>
              <a:off x="10914544" y="4407150"/>
              <a:ext cx="349099" cy="392923"/>
            </a:xfrm>
            <a:custGeom>
              <a:avLst/>
              <a:gdLst/>
              <a:ahLst/>
              <a:cxnLst/>
              <a:rect l="l" t="t" r="r" b="b"/>
              <a:pathLst>
                <a:path w="632" h="712" extrusionOk="0">
                  <a:moveTo>
                    <a:pt x="138" y="607"/>
                  </a:moveTo>
                  <a:cubicBezTo>
                    <a:pt x="0" y="469"/>
                    <a:pt x="0" y="243"/>
                    <a:pt x="138" y="104"/>
                  </a:cubicBezTo>
                  <a:cubicBezTo>
                    <a:pt x="206" y="37"/>
                    <a:pt x="295" y="0"/>
                    <a:pt x="390" y="0"/>
                  </a:cubicBezTo>
                  <a:cubicBezTo>
                    <a:pt x="480" y="0"/>
                    <a:pt x="566" y="33"/>
                    <a:pt x="632" y="94"/>
                  </a:cubicBezTo>
                  <a:cubicBezTo>
                    <a:pt x="565" y="166"/>
                    <a:pt x="529" y="258"/>
                    <a:pt x="529" y="356"/>
                  </a:cubicBezTo>
                  <a:cubicBezTo>
                    <a:pt x="529" y="454"/>
                    <a:pt x="565" y="546"/>
                    <a:pt x="632" y="617"/>
                  </a:cubicBezTo>
                  <a:cubicBezTo>
                    <a:pt x="566" y="678"/>
                    <a:pt x="480" y="712"/>
                    <a:pt x="390" y="712"/>
                  </a:cubicBezTo>
                  <a:cubicBezTo>
                    <a:pt x="295" y="712"/>
                    <a:pt x="206" y="675"/>
                    <a:pt x="138" y="6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4914;p40">
              <a:extLst>
                <a:ext uri="{FF2B5EF4-FFF2-40B4-BE49-F238E27FC236}">
                  <a16:creationId xmlns:a16="http://schemas.microsoft.com/office/drawing/2014/main" xmlns="" id="{48B05B52-4D5F-3748-A092-097B25DA7DB5}"/>
                </a:ext>
              </a:extLst>
            </p:cNvPr>
            <p:cNvSpPr/>
            <p:nvPr/>
          </p:nvSpPr>
          <p:spPr>
            <a:xfrm>
              <a:off x="10933187" y="4759296"/>
              <a:ext cx="393264" cy="329541"/>
            </a:xfrm>
            <a:custGeom>
              <a:avLst/>
              <a:gdLst/>
              <a:ahLst/>
              <a:cxnLst/>
              <a:rect l="l" t="t" r="r" b="b"/>
              <a:pathLst>
                <a:path w="712" h="597" extrusionOk="0">
                  <a:moveTo>
                    <a:pt x="356" y="102"/>
                  </a:moveTo>
                  <a:cubicBezTo>
                    <a:pt x="454" y="102"/>
                    <a:pt x="546" y="66"/>
                    <a:pt x="618" y="0"/>
                  </a:cubicBezTo>
                  <a:cubicBezTo>
                    <a:pt x="679" y="66"/>
                    <a:pt x="712" y="151"/>
                    <a:pt x="712" y="241"/>
                  </a:cubicBezTo>
                  <a:cubicBezTo>
                    <a:pt x="712" y="337"/>
                    <a:pt x="675" y="426"/>
                    <a:pt x="608" y="493"/>
                  </a:cubicBezTo>
                  <a:cubicBezTo>
                    <a:pt x="541" y="560"/>
                    <a:pt x="451" y="597"/>
                    <a:pt x="356" y="597"/>
                  </a:cubicBezTo>
                  <a:cubicBezTo>
                    <a:pt x="261" y="597"/>
                    <a:pt x="172" y="560"/>
                    <a:pt x="104" y="493"/>
                  </a:cubicBezTo>
                  <a:cubicBezTo>
                    <a:pt x="37" y="426"/>
                    <a:pt x="0" y="337"/>
                    <a:pt x="0" y="241"/>
                  </a:cubicBezTo>
                  <a:cubicBezTo>
                    <a:pt x="0" y="151"/>
                    <a:pt x="34" y="66"/>
                    <a:pt x="95" y="0"/>
                  </a:cubicBezTo>
                  <a:cubicBezTo>
                    <a:pt x="166" y="66"/>
                    <a:pt x="258" y="102"/>
                    <a:pt x="356" y="10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4915;p40">
              <a:extLst>
                <a:ext uri="{FF2B5EF4-FFF2-40B4-BE49-F238E27FC236}">
                  <a16:creationId xmlns:a16="http://schemas.microsoft.com/office/drawing/2014/main" xmlns="" id="{4A528CDF-D305-F14B-B360-08A9E6E0EDC0}"/>
                </a:ext>
              </a:extLst>
            </p:cNvPr>
            <p:cNvSpPr/>
            <p:nvPr/>
          </p:nvSpPr>
          <p:spPr>
            <a:xfrm>
              <a:off x="11285615" y="4696357"/>
              <a:ext cx="330458" cy="392479"/>
            </a:xfrm>
            <a:custGeom>
              <a:avLst/>
              <a:gdLst/>
              <a:ahLst/>
              <a:cxnLst/>
              <a:rect l="l" t="t" r="r" b="b"/>
              <a:pathLst>
                <a:path w="598" h="711" extrusionOk="0">
                  <a:moveTo>
                    <a:pt x="493" y="607"/>
                  </a:moveTo>
                  <a:cubicBezTo>
                    <a:pt x="426" y="674"/>
                    <a:pt x="337" y="711"/>
                    <a:pt x="242" y="711"/>
                  </a:cubicBezTo>
                  <a:cubicBezTo>
                    <a:pt x="152" y="711"/>
                    <a:pt x="66" y="678"/>
                    <a:pt x="0" y="617"/>
                  </a:cubicBezTo>
                  <a:cubicBezTo>
                    <a:pt x="67" y="546"/>
                    <a:pt x="103" y="453"/>
                    <a:pt x="103" y="355"/>
                  </a:cubicBezTo>
                  <a:cubicBezTo>
                    <a:pt x="103" y="258"/>
                    <a:pt x="67" y="165"/>
                    <a:pt x="0" y="94"/>
                  </a:cubicBezTo>
                  <a:cubicBezTo>
                    <a:pt x="66" y="33"/>
                    <a:pt x="152" y="0"/>
                    <a:pt x="242" y="0"/>
                  </a:cubicBezTo>
                  <a:cubicBezTo>
                    <a:pt x="337" y="0"/>
                    <a:pt x="426" y="37"/>
                    <a:pt x="493" y="104"/>
                  </a:cubicBezTo>
                  <a:cubicBezTo>
                    <a:pt x="561" y="171"/>
                    <a:pt x="598" y="260"/>
                    <a:pt x="598" y="355"/>
                  </a:cubicBezTo>
                  <a:cubicBezTo>
                    <a:pt x="598" y="451"/>
                    <a:pt x="561" y="540"/>
                    <a:pt x="493" y="6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4916;p40">
              <a:extLst>
                <a:ext uri="{FF2B5EF4-FFF2-40B4-BE49-F238E27FC236}">
                  <a16:creationId xmlns:a16="http://schemas.microsoft.com/office/drawing/2014/main" xmlns="" id="{079B32B1-5B3E-7E4D-B459-0C2E42557AF0}"/>
                </a:ext>
              </a:extLst>
            </p:cNvPr>
            <p:cNvSpPr/>
            <p:nvPr/>
          </p:nvSpPr>
          <p:spPr>
            <a:xfrm>
              <a:off x="11222808" y="4407150"/>
              <a:ext cx="411906" cy="329541"/>
            </a:xfrm>
            <a:custGeom>
              <a:avLst/>
              <a:gdLst/>
              <a:ahLst/>
              <a:cxnLst/>
              <a:rect l="l" t="t" r="r" b="b"/>
              <a:pathLst>
                <a:path w="746" h="597" extrusionOk="0">
                  <a:moveTo>
                    <a:pt x="356" y="0"/>
                  </a:moveTo>
                  <a:cubicBezTo>
                    <a:pt x="451" y="0"/>
                    <a:pt x="540" y="37"/>
                    <a:pt x="607" y="104"/>
                  </a:cubicBezTo>
                  <a:cubicBezTo>
                    <a:pt x="743" y="240"/>
                    <a:pt x="746" y="458"/>
                    <a:pt x="617" y="597"/>
                  </a:cubicBezTo>
                  <a:cubicBezTo>
                    <a:pt x="546" y="531"/>
                    <a:pt x="454" y="495"/>
                    <a:pt x="356" y="495"/>
                  </a:cubicBezTo>
                  <a:cubicBezTo>
                    <a:pt x="258" y="495"/>
                    <a:pt x="166" y="531"/>
                    <a:pt x="94" y="597"/>
                  </a:cubicBezTo>
                  <a:cubicBezTo>
                    <a:pt x="33" y="531"/>
                    <a:pt x="0" y="446"/>
                    <a:pt x="0" y="356"/>
                  </a:cubicBezTo>
                  <a:cubicBezTo>
                    <a:pt x="0" y="261"/>
                    <a:pt x="37" y="171"/>
                    <a:pt x="104" y="104"/>
                  </a:cubicBezTo>
                  <a:cubicBezTo>
                    <a:pt x="171" y="37"/>
                    <a:pt x="261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7" name="Google Shape;4917;p40">
            <a:extLst>
              <a:ext uri="{FF2B5EF4-FFF2-40B4-BE49-F238E27FC236}">
                <a16:creationId xmlns:a16="http://schemas.microsoft.com/office/drawing/2014/main" xmlns="" id="{A6C9CB10-DF3F-B442-B459-545C006EF5B9}"/>
              </a:ext>
            </a:extLst>
          </p:cNvPr>
          <p:cNvGrpSpPr/>
          <p:nvPr/>
        </p:nvGrpSpPr>
        <p:grpSpPr>
          <a:xfrm>
            <a:off x="7412515" y="4412716"/>
            <a:ext cx="445805" cy="405735"/>
            <a:chOff x="8843122" y="4420259"/>
            <a:chExt cx="720202" cy="655469"/>
          </a:xfrm>
        </p:grpSpPr>
        <p:sp>
          <p:nvSpPr>
            <p:cNvPr id="768" name="Google Shape;4918;p40">
              <a:extLst>
                <a:ext uri="{FF2B5EF4-FFF2-40B4-BE49-F238E27FC236}">
                  <a16:creationId xmlns:a16="http://schemas.microsoft.com/office/drawing/2014/main" xmlns="" id="{8512D723-CDED-504E-B00B-85B8F5E8B6ED}"/>
                </a:ext>
              </a:extLst>
            </p:cNvPr>
            <p:cNvSpPr/>
            <p:nvPr/>
          </p:nvSpPr>
          <p:spPr>
            <a:xfrm>
              <a:off x="8843122" y="4664371"/>
              <a:ext cx="351295" cy="411356"/>
            </a:xfrm>
            <a:custGeom>
              <a:avLst/>
              <a:gdLst/>
              <a:ahLst/>
              <a:cxnLst/>
              <a:rect l="l" t="t" r="r" b="b"/>
              <a:pathLst>
                <a:path w="530" h="618" extrusionOk="0">
                  <a:moveTo>
                    <a:pt x="374" y="277"/>
                  </a:moveTo>
                  <a:cubicBezTo>
                    <a:pt x="280" y="220"/>
                    <a:pt x="216" y="122"/>
                    <a:pt x="203" y="13"/>
                  </a:cubicBezTo>
                  <a:cubicBezTo>
                    <a:pt x="202" y="5"/>
                    <a:pt x="192" y="0"/>
                    <a:pt x="185" y="5"/>
                  </a:cubicBezTo>
                  <a:cubicBezTo>
                    <a:pt x="44" y="104"/>
                    <a:pt x="0" y="297"/>
                    <a:pt x="88" y="449"/>
                  </a:cubicBezTo>
                  <a:cubicBezTo>
                    <a:pt x="148" y="553"/>
                    <a:pt x="259" y="618"/>
                    <a:pt x="380" y="618"/>
                  </a:cubicBezTo>
                  <a:cubicBezTo>
                    <a:pt x="380" y="618"/>
                    <a:pt x="380" y="618"/>
                    <a:pt x="380" y="618"/>
                  </a:cubicBezTo>
                  <a:cubicBezTo>
                    <a:pt x="428" y="618"/>
                    <a:pt x="477" y="607"/>
                    <a:pt x="521" y="586"/>
                  </a:cubicBezTo>
                  <a:cubicBezTo>
                    <a:pt x="529" y="583"/>
                    <a:pt x="530" y="572"/>
                    <a:pt x="523" y="567"/>
                  </a:cubicBezTo>
                  <a:cubicBezTo>
                    <a:pt x="435" y="501"/>
                    <a:pt x="382" y="397"/>
                    <a:pt x="380" y="287"/>
                  </a:cubicBezTo>
                  <a:cubicBezTo>
                    <a:pt x="380" y="283"/>
                    <a:pt x="378" y="279"/>
                    <a:pt x="374" y="277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4919;p40">
              <a:extLst>
                <a:ext uri="{FF2B5EF4-FFF2-40B4-BE49-F238E27FC236}">
                  <a16:creationId xmlns:a16="http://schemas.microsoft.com/office/drawing/2014/main" xmlns="" id="{CC29EC59-6408-A44E-9143-797F1FCB0754}"/>
                </a:ext>
              </a:extLst>
            </p:cNvPr>
            <p:cNvSpPr/>
            <p:nvPr/>
          </p:nvSpPr>
          <p:spPr>
            <a:xfrm>
              <a:off x="9232824" y="4664371"/>
              <a:ext cx="330500" cy="411356"/>
            </a:xfrm>
            <a:custGeom>
              <a:avLst/>
              <a:gdLst/>
              <a:ahLst/>
              <a:cxnLst/>
              <a:rect l="l" t="t" r="r" b="b"/>
              <a:pathLst>
                <a:path w="499" h="618" extrusionOk="0">
                  <a:moveTo>
                    <a:pt x="326" y="13"/>
                  </a:moveTo>
                  <a:cubicBezTo>
                    <a:pt x="313" y="122"/>
                    <a:pt x="250" y="220"/>
                    <a:pt x="155" y="277"/>
                  </a:cubicBezTo>
                  <a:cubicBezTo>
                    <a:pt x="152" y="279"/>
                    <a:pt x="149" y="283"/>
                    <a:pt x="149" y="287"/>
                  </a:cubicBezTo>
                  <a:cubicBezTo>
                    <a:pt x="147" y="397"/>
                    <a:pt x="94" y="501"/>
                    <a:pt x="7" y="567"/>
                  </a:cubicBezTo>
                  <a:cubicBezTo>
                    <a:pt x="0" y="572"/>
                    <a:pt x="1" y="583"/>
                    <a:pt x="9" y="586"/>
                  </a:cubicBezTo>
                  <a:cubicBezTo>
                    <a:pt x="53" y="607"/>
                    <a:pt x="101" y="618"/>
                    <a:pt x="150" y="618"/>
                  </a:cubicBezTo>
                  <a:cubicBezTo>
                    <a:pt x="270" y="618"/>
                    <a:pt x="382" y="553"/>
                    <a:pt x="442" y="449"/>
                  </a:cubicBezTo>
                  <a:cubicBezTo>
                    <a:pt x="487" y="371"/>
                    <a:pt x="499" y="281"/>
                    <a:pt x="476" y="194"/>
                  </a:cubicBezTo>
                  <a:cubicBezTo>
                    <a:pt x="455" y="117"/>
                    <a:pt x="409" y="51"/>
                    <a:pt x="344" y="5"/>
                  </a:cubicBezTo>
                  <a:cubicBezTo>
                    <a:pt x="337" y="0"/>
                    <a:pt x="327" y="5"/>
                    <a:pt x="326" y="13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4920;p40">
              <a:extLst>
                <a:ext uri="{FF2B5EF4-FFF2-40B4-BE49-F238E27FC236}">
                  <a16:creationId xmlns:a16="http://schemas.microsoft.com/office/drawing/2014/main" xmlns="" id="{36AFB118-70FB-E94C-8A66-03335445547B}"/>
                </a:ext>
              </a:extLst>
            </p:cNvPr>
            <p:cNvSpPr/>
            <p:nvPr/>
          </p:nvSpPr>
          <p:spPr>
            <a:xfrm>
              <a:off x="9108305" y="4859367"/>
              <a:ext cx="210630" cy="182470"/>
            </a:xfrm>
            <a:custGeom>
              <a:avLst/>
              <a:gdLst/>
              <a:ahLst/>
              <a:cxnLst/>
              <a:rect l="l" t="t" r="r" b="b"/>
              <a:pathLst>
                <a:path w="318" h="274" extrusionOk="0">
                  <a:moveTo>
                    <a:pt x="165" y="271"/>
                  </a:moveTo>
                  <a:cubicBezTo>
                    <a:pt x="253" y="214"/>
                    <a:pt x="309" y="118"/>
                    <a:pt x="317" y="14"/>
                  </a:cubicBezTo>
                  <a:cubicBezTo>
                    <a:pt x="318" y="6"/>
                    <a:pt x="309" y="0"/>
                    <a:pt x="301" y="3"/>
                  </a:cubicBezTo>
                  <a:cubicBezTo>
                    <a:pt x="256" y="23"/>
                    <a:pt x="208" y="33"/>
                    <a:pt x="159" y="33"/>
                  </a:cubicBezTo>
                  <a:cubicBezTo>
                    <a:pt x="110" y="33"/>
                    <a:pt x="61" y="23"/>
                    <a:pt x="16" y="3"/>
                  </a:cubicBezTo>
                  <a:cubicBezTo>
                    <a:pt x="8" y="0"/>
                    <a:pt x="0" y="6"/>
                    <a:pt x="0" y="14"/>
                  </a:cubicBezTo>
                  <a:cubicBezTo>
                    <a:pt x="9" y="118"/>
                    <a:pt x="65" y="214"/>
                    <a:pt x="152" y="271"/>
                  </a:cubicBezTo>
                  <a:cubicBezTo>
                    <a:pt x="156" y="274"/>
                    <a:pt x="161" y="274"/>
                    <a:pt x="165" y="271"/>
                  </a:cubicBezTo>
                  <a:close/>
                </a:path>
              </a:pathLst>
            </a:custGeom>
            <a:solidFill>
              <a:srgbClr val="A2C4C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4921;p40">
              <a:extLst>
                <a:ext uri="{FF2B5EF4-FFF2-40B4-BE49-F238E27FC236}">
                  <a16:creationId xmlns:a16="http://schemas.microsoft.com/office/drawing/2014/main" xmlns="" id="{F5EA770A-AB6C-3B48-99E5-85B4C322D3D1}"/>
                </a:ext>
              </a:extLst>
            </p:cNvPr>
            <p:cNvSpPr/>
            <p:nvPr/>
          </p:nvSpPr>
          <p:spPr>
            <a:xfrm>
              <a:off x="8990881" y="4420259"/>
              <a:ext cx="445234" cy="224220"/>
            </a:xfrm>
            <a:custGeom>
              <a:avLst/>
              <a:gdLst/>
              <a:ahLst/>
              <a:cxnLst/>
              <a:rect l="l" t="t" r="r" b="b"/>
              <a:pathLst>
                <a:path w="672" h="337" extrusionOk="0">
                  <a:moveTo>
                    <a:pt x="336" y="0"/>
                  </a:moveTo>
                  <a:cubicBezTo>
                    <a:pt x="160" y="0"/>
                    <a:pt x="15" y="135"/>
                    <a:pt x="0" y="307"/>
                  </a:cubicBezTo>
                  <a:cubicBezTo>
                    <a:pt x="0" y="315"/>
                    <a:pt x="8" y="322"/>
                    <a:pt x="16" y="318"/>
                  </a:cubicBezTo>
                  <a:cubicBezTo>
                    <a:pt x="60" y="299"/>
                    <a:pt x="108" y="290"/>
                    <a:pt x="156" y="290"/>
                  </a:cubicBezTo>
                  <a:cubicBezTo>
                    <a:pt x="217" y="290"/>
                    <a:pt x="277" y="305"/>
                    <a:pt x="330" y="335"/>
                  </a:cubicBezTo>
                  <a:cubicBezTo>
                    <a:pt x="334" y="337"/>
                    <a:pt x="338" y="337"/>
                    <a:pt x="341" y="335"/>
                  </a:cubicBezTo>
                  <a:cubicBezTo>
                    <a:pt x="395" y="305"/>
                    <a:pt x="455" y="290"/>
                    <a:pt x="516" y="290"/>
                  </a:cubicBezTo>
                  <a:cubicBezTo>
                    <a:pt x="564" y="290"/>
                    <a:pt x="611" y="299"/>
                    <a:pt x="655" y="318"/>
                  </a:cubicBezTo>
                  <a:cubicBezTo>
                    <a:pt x="663" y="321"/>
                    <a:pt x="672" y="315"/>
                    <a:pt x="671" y="307"/>
                  </a:cubicBezTo>
                  <a:cubicBezTo>
                    <a:pt x="656" y="135"/>
                    <a:pt x="511" y="0"/>
                    <a:pt x="336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4922;p40">
              <a:extLst>
                <a:ext uri="{FF2B5EF4-FFF2-40B4-BE49-F238E27FC236}">
                  <a16:creationId xmlns:a16="http://schemas.microsoft.com/office/drawing/2014/main" xmlns="" id="{E4FFBE79-7FE0-8B42-A87D-0D645B558A8F}"/>
                </a:ext>
              </a:extLst>
            </p:cNvPr>
            <p:cNvSpPr/>
            <p:nvPr/>
          </p:nvSpPr>
          <p:spPr>
            <a:xfrm>
              <a:off x="8988924" y="4625814"/>
              <a:ext cx="207939" cy="207766"/>
            </a:xfrm>
            <a:custGeom>
              <a:avLst/>
              <a:gdLst/>
              <a:ahLst/>
              <a:cxnLst/>
              <a:rect l="l" t="t" r="r" b="b"/>
              <a:pathLst>
                <a:path w="314" h="312" extrusionOk="0">
                  <a:moveTo>
                    <a:pt x="147" y="307"/>
                  </a:moveTo>
                  <a:cubicBezTo>
                    <a:pt x="154" y="312"/>
                    <a:pt x="163" y="308"/>
                    <a:pt x="164" y="299"/>
                  </a:cubicBezTo>
                  <a:cubicBezTo>
                    <a:pt x="170" y="251"/>
                    <a:pt x="185" y="203"/>
                    <a:pt x="210" y="161"/>
                  </a:cubicBezTo>
                  <a:cubicBezTo>
                    <a:pt x="234" y="118"/>
                    <a:pt x="268" y="81"/>
                    <a:pt x="307" y="52"/>
                  </a:cubicBezTo>
                  <a:cubicBezTo>
                    <a:pt x="314" y="47"/>
                    <a:pt x="313" y="37"/>
                    <a:pt x="305" y="33"/>
                  </a:cubicBezTo>
                  <a:cubicBezTo>
                    <a:pt x="260" y="11"/>
                    <a:pt x="210" y="0"/>
                    <a:pt x="159" y="0"/>
                  </a:cubicBezTo>
                  <a:cubicBezTo>
                    <a:pt x="104" y="0"/>
                    <a:pt x="49" y="14"/>
                    <a:pt x="0" y="40"/>
                  </a:cubicBezTo>
                  <a:cubicBezTo>
                    <a:pt x="4" y="147"/>
                    <a:pt x="59" y="247"/>
                    <a:pt x="147" y="307"/>
                  </a:cubicBez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4923;p40">
              <a:extLst>
                <a:ext uri="{FF2B5EF4-FFF2-40B4-BE49-F238E27FC236}">
                  <a16:creationId xmlns:a16="http://schemas.microsoft.com/office/drawing/2014/main" xmlns="" id="{F0C0EA29-DD1C-F243-8EA0-5C1607C0E86A}"/>
                </a:ext>
              </a:extLst>
            </p:cNvPr>
            <p:cNvSpPr/>
            <p:nvPr/>
          </p:nvSpPr>
          <p:spPr>
            <a:xfrm>
              <a:off x="9232824" y="4627288"/>
              <a:ext cx="203291" cy="203591"/>
            </a:xfrm>
            <a:custGeom>
              <a:avLst/>
              <a:gdLst/>
              <a:ahLst/>
              <a:cxnLst/>
              <a:rect l="l" t="t" r="r" b="b"/>
              <a:pathLst>
                <a:path w="307" h="306" extrusionOk="0">
                  <a:moveTo>
                    <a:pt x="9" y="31"/>
                  </a:moveTo>
                  <a:cubicBezTo>
                    <a:pt x="1" y="35"/>
                    <a:pt x="0" y="45"/>
                    <a:pt x="7" y="51"/>
                  </a:cubicBezTo>
                  <a:cubicBezTo>
                    <a:pt x="45" y="79"/>
                    <a:pt x="77" y="116"/>
                    <a:pt x="101" y="158"/>
                  </a:cubicBezTo>
                  <a:cubicBezTo>
                    <a:pt x="126" y="199"/>
                    <a:pt x="141" y="246"/>
                    <a:pt x="147" y="293"/>
                  </a:cubicBezTo>
                  <a:cubicBezTo>
                    <a:pt x="148" y="302"/>
                    <a:pt x="158" y="306"/>
                    <a:pt x="165" y="301"/>
                  </a:cubicBezTo>
                  <a:cubicBezTo>
                    <a:pt x="248" y="243"/>
                    <a:pt x="301" y="149"/>
                    <a:pt x="307" y="46"/>
                  </a:cubicBezTo>
                  <a:cubicBezTo>
                    <a:pt x="307" y="42"/>
                    <a:pt x="305" y="38"/>
                    <a:pt x="301" y="35"/>
                  </a:cubicBezTo>
                  <a:cubicBezTo>
                    <a:pt x="254" y="12"/>
                    <a:pt x="202" y="0"/>
                    <a:pt x="151" y="0"/>
                  </a:cubicBezTo>
                  <a:cubicBezTo>
                    <a:pt x="101" y="0"/>
                    <a:pt x="53" y="11"/>
                    <a:pt x="9" y="3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4" name="Google Shape;4924;p40">
            <a:extLst>
              <a:ext uri="{FF2B5EF4-FFF2-40B4-BE49-F238E27FC236}">
                <a16:creationId xmlns:a16="http://schemas.microsoft.com/office/drawing/2014/main" xmlns="" id="{76987487-1E42-CA41-9F96-0169920A65E3}"/>
              </a:ext>
            </a:extLst>
          </p:cNvPr>
          <p:cNvGrpSpPr/>
          <p:nvPr/>
        </p:nvGrpSpPr>
        <p:grpSpPr>
          <a:xfrm>
            <a:off x="4215385" y="3711278"/>
            <a:ext cx="445812" cy="394518"/>
            <a:chOff x="1510757" y="3225422"/>
            <a:chExt cx="720214" cy="637347"/>
          </a:xfrm>
        </p:grpSpPr>
        <p:sp>
          <p:nvSpPr>
            <p:cNvPr id="775" name="Google Shape;4925;p40">
              <a:extLst>
                <a:ext uri="{FF2B5EF4-FFF2-40B4-BE49-F238E27FC236}">
                  <a16:creationId xmlns:a16="http://schemas.microsoft.com/office/drawing/2014/main" xmlns="" id="{E88BA946-218E-7B4D-B1C3-A82322D16FF3}"/>
                </a:ext>
              </a:extLst>
            </p:cNvPr>
            <p:cNvSpPr/>
            <p:nvPr/>
          </p:nvSpPr>
          <p:spPr>
            <a:xfrm>
              <a:off x="1774546" y="3475620"/>
              <a:ext cx="261417" cy="238347"/>
            </a:xfrm>
            <a:custGeom>
              <a:avLst/>
              <a:gdLst/>
              <a:ahLst/>
              <a:cxnLst/>
              <a:rect l="l" t="t" r="r" b="b"/>
              <a:pathLst>
                <a:path w="385" h="351" extrusionOk="0">
                  <a:moveTo>
                    <a:pt x="0" y="288"/>
                  </a:moveTo>
                  <a:cubicBezTo>
                    <a:pt x="0" y="195"/>
                    <a:pt x="0" y="195"/>
                    <a:pt x="0" y="195"/>
                  </a:cubicBezTo>
                  <a:cubicBezTo>
                    <a:pt x="7" y="203"/>
                    <a:pt x="17" y="209"/>
                    <a:pt x="28" y="209"/>
                  </a:cubicBezTo>
                  <a:cubicBezTo>
                    <a:pt x="39" y="209"/>
                    <a:pt x="49" y="204"/>
                    <a:pt x="56" y="195"/>
                  </a:cubicBezTo>
                  <a:cubicBezTo>
                    <a:pt x="66" y="183"/>
                    <a:pt x="72" y="166"/>
                    <a:pt x="71" y="146"/>
                  </a:cubicBezTo>
                  <a:cubicBezTo>
                    <a:pt x="72" y="127"/>
                    <a:pt x="66" y="110"/>
                    <a:pt x="56" y="98"/>
                  </a:cubicBezTo>
                  <a:cubicBezTo>
                    <a:pt x="49" y="89"/>
                    <a:pt x="39" y="84"/>
                    <a:pt x="28" y="84"/>
                  </a:cubicBezTo>
                  <a:cubicBezTo>
                    <a:pt x="17" y="84"/>
                    <a:pt x="7" y="89"/>
                    <a:pt x="0" y="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312" y="0"/>
                    <a:pt x="312" y="0"/>
                    <a:pt x="312" y="0"/>
                  </a:cubicBezTo>
                  <a:cubicBezTo>
                    <a:pt x="313" y="0"/>
                    <a:pt x="313" y="0"/>
                    <a:pt x="313" y="0"/>
                  </a:cubicBezTo>
                  <a:cubicBezTo>
                    <a:pt x="313" y="122"/>
                    <a:pt x="313" y="122"/>
                    <a:pt x="313" y="122"/>
                  </a:cubicBezTo>
                  <a:cubicBezTo>
                    <a:pt x="314" y="125"/>
                    <a:pt x="317" y="128"/>
                    <a:pt x="320" y="128"/>
                  </a:cubicBezTo>
                  <a:cubicBezTo>
                    <a:pt x="327" y="129"/>
                    <a:pt x="334" y="129"/>
                    <a:pt x="338" y="122"/>
                  </a:cubicBezTo>
                  <a:cubicBezTo>
                    <a:pt x="341" y="119"/>
                    <a:pt x="342" y="115"/>
                    <a:pt x="345" y="111"/>
                  </a:cubicBezTo>
                  <a:cubicBezTo>
                    <a:pt x="351" y="100"/>
                    <a:pt x="366" y="99"/>
                    <a:pt x="374" y="109"/>
                  </a:cubicBezTo>
                  <a:cubicBezTo>
                    <a:pt x="382" y="119"/>
                    <a:pt x="385" y="133"/>
                    <a:pt x="385" y="146"/>
                  </a:cubicBezTo>
                  <a:cubicBezTo>
                    <a:pt x="385" y="160"/>
                    <a:pt x="382" y="174"/>
                    <a:pt x="374" y="184"/>
                  </a:cubicBezTo>
                  <a:cubicBezTo>
                    <a:pt x="366" y="194"/>
                    <a:pt x="351" y="193"/>
                    <a:pt x="345" y="182"/>
                  </a:cubicBezTo>
                  <a:cubicBezTo>
                    <a:pt x="342" y="178"/>
                    <a:pt x="341" y="174"/>
                    <a:pt x="338" y="170"/>
                  </a:cubicBezTo>
                  <a:cubicBezTo>
                    <a:pt x="334" y="164"/>
                    <a:pt x="327" y="164"/>
                    <a:pt x="320" y="164"/>
                  </a:cubicBezTo>
                  <a:cubicBezTo>
                    <a:pt x="317" y="164"/>
                    <a:pt x="314" y="168"/>
                    <a:pt x="313" y="171"/>
                  </a:cubicBezTo>
                  <a:cubicBezTo>
                    <a:pt x="313" y="351"/>
                    <a:pt x="313" y="351"/>
                    <a:pt x="313" y="351"/>
                  </a:cubicBezTo>
                  <a:cubicBezTo>
                    <a:pt x="107" y="324"/>
                    <a:pt x="107" y="324"/>
                    <a:pt x="107" y="324"/>
                  </a:cubicBezTo>
                  <a:cubicBezTo>
                    <a:pt x="107" y="324"/>
                    <a:pt x="74" y="316"/>
                    <a:pt x="52" y="310"/>
                  </a:cubicBezTo>
                  <a:cubicBezTo>
                    <a:pt x="32" y="305"/>
                    <a:pt x="0" y="288"/>
                    <a:pt x="0" y="28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4926;p40">
              <a:extLst>
                <a:ext uri="{FF2B5EF4-FFF2-40B4-BE49-F238E27FC236}">
                  <a16:creationId xmlns:a16="http://schemas.microsoft.com/office/drawing/2014/main" xmlns="" id="{C0D8CEDE-7E9F-8844-B271-79845C64F233}"/>
                </a:ext>
              </a:extLst>
            </p:cNvPr>
            <p:cNvSpPr/>
            <p:nvPr/>
          </p:nvSpPr>
          <p:spPr>
            <a:xfrm>
              <a:off x="2000650" y="3426634"/>
              <a:ext cx="230321" cy="296287"/>
            </a:xfrm>
            <a:custGeom>
              <a:avLst/>
              <a:gdLst/>
              <a:ahLst/>
              <a:cxnLst/>
              <a:rect l="l" t="t" r="r" b="b"/>
              <a:pathLst>
                <a:path w="339" h="436" extrusionOk="0">
                  <a:moveTo>
                    <a:pt x="187" y="65"/>
                  </a:moveTo>
                  <a:cubicBezTo>
                    <a:pt x="187" y="58"/>
                    <a:pt x="187" y="51"/>
                    <a:pt x="193" y="47"/>
                  </a:cubicBezTo>
                  <a:cubicBezTo>
                    <a:pt x="197" y="45"/>
                    <a:pt x="201" y="43"/>
                    <a:pt x="205" y="41"/>
                  </a:cubicBezTo>
                  <a:cubicBezTo>
                    <a:pt x="216" y="34"/>
                    <a:pt x="217" y="20"/>
                    <a:pt x="207" y="11"/>
                  </a:cubicBezTo>
                  <a:cubicBezTo>
                    <a:pt x="197" y="3"/>
                    <a:pt x="183" y="0"/>
                    <a:pt x="169" y="0"/>
                  </a:cubicBezTo>
                  <a:cubicBezTo>
                    <a:pt x="156" y="0"/>
                    <a:pt x="142" y="3"/>
                    <a:pt x="132" y="11"/>
                  </a:cubicBezTo>
                  <a:cubicBezTo>
                    <a:pt x="122" y="20"/>
                    <a:pt x="123" y="34"/>
                    <a:pt x="134" y="41"/>
                  </a:cubicBezTo>
                  <a:cubicBezTo>
                    <a:pt x="138" y="43"/>
                    <a:pt x="142" y="45"/>
                    <a:pt x="145" y="47"/>
                  </a:cubicBezTo>
                  <a:cubicBezTo>
                    <a:pt x="152" y="51"/>
                    <a:pt x="152" y="58"/>
                    <a:pt x="151" y="65"/>
                  </a:cubicBezTo>
                  <a:cubicBezTo>
                    <a:pt x="151" y="69"/>
                    <a:pt x="148" y="71"/>
                    <a:pt x="145" y="72"/>
                  </a:cubicBezTo>
                  <a:cubicBezTo>
                    <a:pt x="61" y="72"/>
                    <a:pt x="61" y="72"/>
                    <a:pt x="61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7" y="161"/>
                    <a:pt x="17" y="156"/>
                    <a:pt x="28" y="156"/>
                  </a:cubicBezTo>
                  <a:cubicBezTo>
                    <a:pt x="39" y="156"/>
                    <a:pt x="49" y="161"/>
                    <a:pt x="56" y="170"/>
                  </a:cubicBezTo>
                  <a:cubicBezTo>
                    <a:pt x="66" y="182"/>
                    <a:pt x="71" y="199"/>
                    <a:pt x="71" y="218"/>
                  </a:cubicBezTo>
                  <a:cubicBezTo>
                    <a:pt x="71" y="238"/>
                    <a:pt x="66" y="255"/>
                    <a:pt x="56" y="267"/>
                  </a:cubicBezTo>
                  <a:cubicBezTo>
                    <a:pt x="49" y="276"/>
                    <a:pt x="39" y="281"/>
                    <a:pt x="28" y="281"/>
                  </a:cubicBezTo>
                  <a:cubicBezTo>
                    <a:pt x="17" y="281"/>
                    <a:pt x="7" y="275"/>
                    <a:pt x="0" y="267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86" y="436"/>
                    <a:pt x="86" y="436"/>
                    <a:pt x="86" y="436"/>
                  </a:cubicBezTo>
                  <a:cubicBezTo>
                    <a:pt x="128" y="431"/>
                    <a:pt x="201" y="415"/>
                    <a:pt x="248" y="367"/>
                  </a:cubicBezTo>
                  <a:cubicBezTo>
                    <a:pt x="307" y="309"/>
                    <a:pt x="328" y="205"/>
                    <a:pt x="328" y="205"/>
                  </a:cubicBezTo>
                  <a:cubicBezTo>
                    <a:pt x="328" y="205"/>
                    <a:pt x="339" y="143"/>
                    <a:pt x="333" y="72"/>
                  </a:cubicBezTo>
                  <a:cubicBezTo>
                    <a:pt x="193" y="72"/>
                    <a:pt x="193" y="72"/>
                    <a:pt x="193" y="72"/>
                  </a:cubicBezTo>
                  <a:cubicBezTo>
                    <a:pt x="190" y="71"/>
                    <a:pt x="187" y="69"/>
                    <a:pt x="187" y="6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4927;p40">
              <a:extLst>
                <a:ext uri="{FF2B5EF4-FFF2-40B4-BE49-F238E27FC236}">
                  <a16:creationId xmlns:a16="http://schemas.microsoft.com/office/drawing/2014/main" xmlns="" id="{840D69D4-871F-4C4D-8F15-769B6F0E70F7}"/>
                </a:ext>
              </a:extLst>
            </p:cNvPr>
            <p:cNvSpPr/>
            <p:nvPr/>
          </p:nvSpPr>
          <p:spPr>
            <a:xfrm>
              <a:off x="1774546" y="3225422"/>
              <a:ext cx="211874" cy="236503"/>
            </a:xfrm>
            <a:custGeom>
              <a:avLst/>
              <a:gdLst/>
              <a:ahLst/>
              <a:cxnLst/>
              <a:rect l="l" t="t" r="r" b="b"/>
              <a:pathLst>
                <a:path w="312" h="348" extrusionOk="0">
                  <a:moveTo>
                    <a:pt x="0" y="157"/>
                  </a:moveTo>
                  <a:cubicBezTo>
                    <a:pt x="7" y="149"/>
                    <a:pt x="17" y="143"/>
                    <a:pt x="28" y="143"/>
                  </a:cubicBezTo>
                  <a:cubicBezTo>
                    <a:pt x="39" y="143"/>
                    <a:pt x="49" y="148"/>
                    <a:pt x="56" y="157"/>
                  </a:cubicBezTo>
                  <a:cubicBezTo>
                    <a:pt x="66" y="169"/>
                    <a:pt x="72" y="186"/>
                    <a:pt x="71" y="206"/>
                  </a:cubicBezTo>
                  <a:cubicBezTo>
                    <a:pt x="72" y="225"/>
                    <a:pt x="66" y="242"/>
                    <a:pt x="56" y="255"/>
                  </a:cubicBezTo>
                  <a:cubicBezTo>
                    <a:pt x="49" y="263"/>
                    <a:pt x="39" y="268"/>
                    <a:pt x="28" y="268"/>
                  </a:cubicBezTo>
                  <a:cubicBezTo>
                    <a:pt x="17" y="268"/>
                    <a:pt x="7" y="263"/>
                    <a:pt x="0" y="254"/>
                  </a:cubicBezTo>
                  <a:cubicBezTo>
                    <a:pt x="0" y="348"/>
                    <a:pt x="0" y="348"/>
                    <a:pt x="0" y="348"/>
                  </a:cubicBezTo>
                  <a:cubicBezTo>
                    <a:pt x="189" y="348"/>
                    <a:pt x="189" y="348"/>
                    <a:pt x="189" y="348"/>
                  </a:cubicBezTo>
                  <a:cubicBezTo>
                    <a:pt x="312" y="348"/>
                    <a:pt x="312" y="348"/>
                    <a:pt x="312" y="348"/>
                  </a:cubicBezTo>
                  <a:cubicBezTo>
                    <a:pt x="312" y="254"/>
                    <a:pt x="312" y="254"/>
                    <a:pt x="312" y="254"/>
                  </a:cubicBezTo>
                  <a:cubicBezTo>
                    <a:pt x="305" y="263"/>
                    <a:pt x="295" y="268"/>
                    <a:pt x="284" y="268"/>
                  </a:cubicBezTo>
                  <a:cubicBezTo>
                    <a:pt x="274" y="268"/>
                    <a:pt x="264" y="263"/>
                    <a:pt x="257" y="255"/>
                  </a:cubicBezTo>
                  <a:cubicBezTo>
                    <a:pt x="246" y="242"/>
                    <a:pt x="241" y="225"/>
                    <a:pt x="241" y="206"/>
                  </a:cubicBezTo>
                  <a:cubicBezTo>
                    <a:pt x="241" y="186"/>
                    <a:pt x="246" y="169"/>
                    <a:pt x="257" y="157"/>
                  </a:cubicBezTo>
                  <a:cubicBezTo>
                    <a:pt x="264" y="148"/>
                    <a:pt x="274" y="143"/>
                    <a:pt x="284" y="143"/>
                  </a:cubicBezTo>
                  <a:cubicBezTo>
                    <a:pt x="295" y="143"/>
                    <a:pt x="305" y="149"/>
                    <a:pt x="312" y="157"/>
                  </a:cubicBezTo>
                  <a:cubicBezTo>
                    <a:pt x="312" y="23"/>
                    <a:pt x="312" y="23"/>
                    <a:pt x="312" y="23"/>
                  </a:cubicBezTo>
                  <a:cubicBezTo>
                    <a:pt x="292" y="20"/>
                    <a:pt x="273" y="18"/>
                    <a:pt x="256" y="17"/>
                  </a:cubicBezTo>
                  <a:cubicBezTo>
                    <a:pt x="182" y="11"/>
                    <a:pt x="96" y="0"/>
                    <a:pt x="0" y="12"/>
                  </a:cubicBezTo>
                  <a:lnTo>
                    <a:pt x="0" y="15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4928;p40">
              <a:extLst>
                <a:ext uri="{FF2B5EF4-FFF2-40B4-BE49-F238E27FC236}">
                  <a16:creationId xmlns:a16="http://schemas.microsoft.com/office/drawing/2014/main" xmlns="" id="{4E653D1B-12ED-754C-BA8D-C9730FB955EC}"/>
                </a:ext>
              </a:extLst>
            </p:cNvPr>
            <p:cNvSpPr/>
            <p:nvPr/>
          </p:nvSpPr>
          <p:spPr>
            <a:xfrm>
              <a:off x="1951107" y="3243857"/>
              <a:ext cx="274329" cy="218067"/>
            </a:xfrm>
            <a:custGeom>
              <a:avLst/>
              <a:gdLst/>
              <a:ahLst/>
              <a:cxnLst/>
              <a:rect l="l" t="t" r="r" b="b"/>
              <a:pathLst>
                <a:path w="404" h="321" extrusionOk="0">
                  <a:moveTo>
                    <a:pt x="72" y="155"/>
                  </a:moveTo>
                  <a:cubicBezTo>
                    <a:pt x="71" y="158"/>
                    <a:pt x="69" y="161"/>
                    <a:pt x="65" y="161"/>
                  </a:cubicBezTo>
                  <a:cubicBezTo>
                    <a:pt x="58" y="161"/>
                    <a:pt x="52" y="161"/>
                    <a:pt x="47" y="155"/>
                  </a:cubicBezTo>
                  <a:cubicBezTo>
                    <a:pt x="45" y="151"/>
                    <a:pt x="43" y="147"/>
                    <a:pt x="41" y="143"/>
                  </a:cubicBezTo>
                  <a:cubicBezTo>
                    <a:pt x="34" y="132"/>
                    <a:pt x="20" y="131"/>
                    <a:pt x="11" y="141"/>
                  </a:cubicBezTo>
                  <a:cubicBezTo>
                    <a:pt x="3" y="151"/>
                    <a:pt x="0" y="165"/>
                    <a:pt x="0" y="179"/>
                  </a:cubicBezTo>
                  <a:cubicBezTo>
                    <a:pt x="0" y="192"/>
                    <a:pt x="3" y="206"/>
                    <a:pt x="11" y="216"/>
                  </a:cubicBezTo>
                  <a:cubicBezTo>
                    <a:pt x="20" y="226"/>
                    <a:pt x="34" y="225"/>
                    <a:pt x="41" y="214"/>
                  </a:cubicBezTo>
                  <a:cubicBezTo>
                    <a:pt x="43" y="210"/>
                    <a:pt x="45" y="206"/>
                    <a:pt x="47" y="203"/>
                  </a:cubicBezTo>
                  <a:cubicBezTo>
                    <a:pt x="52" y="196"/>
                    <a:pt x="58" y="196"/>
                    <a:pt x="65" y="197"/>
                  </a:cubicBezTo>
                  <a:cubicBezTo>
                    <a:pt x="69" y="197"/>
                    <a:pt x="71" y="200"/>
                    <a:pt x="72" y="203"/>
                  </a:cubicBezTo>
                  <a:cubicBezTo>
                    <a:pt x="72" y="321"/>
                    <a:pt x="72" y="321"/>
                    <a:pt x="72" y="321"/>
                  </a:cubicBezTo>
                  <a:cubicBezTo>
                    <a:pt x="134" y="321"/>
                    <a:pt x="134" y="321"/>
                    <a:pt x="134" y="321"/>
                  </a:cubicBezTo>
                  <a:cubicBezTo>
                    <a:pt x="194" y="321"/>
                    <a:pt x="194" y="321"/>
                    <a:pt x="194" y="321"/>
                  </a:cubicBezTo>
                  <a:cubicBezTo>
                    <a:pt x="185" y="314"/>
                    <a:pt x="180" y="304"/>
                    <a:pt x="180" y="293"/>
                  </a:cubicBezTo>
                  <a:cubicBezTo>
                    <a:pt x="180" y="283"/>
                    <a:pt x="185" y="272"/>
                    <a:pt x="193" y="265"/>
                  </a:cubicBezTo>
                  <a:cubicBezTo>
                    <a:pt x="206" y="255"/>
                    <a:pt x="223" y="250"/>
                    <a:pt x="242" y="250"/>
                  </a:cubicBezTo>
                  <a:cubicBezTo>
                    <a:pt x="262" y="250"/>
                    <a:pt x="279" y="255"/>
                    <a:pt x="291" y="265"/>
                  </a:cubicBezTo>
                  <a:cubicBezTo>
                    <a:pt x="300" y="272"/>
                    <a:pt x="305" y="283"/>
                    <a:pt x="305" y="293"/>
                  </a:cubicBezTo>
                  <a:cubicBezTo>
                    <a:pt x="305" y="304"/>
                    <a:pt x="299" y="314"/>
                    <a:pt x="291" y="321"/>
                  </a:cubicBezTo>
                  <a:cubicBezTo>
                    <a:pt x="404" y="321"/>
                    <a:pt x="404" y="321"/>
                    <a:pt x="404" y="321"/>
                  </a:cubicBezTo>
                  <a:cubicBezTo>
                    <a:pt x="403" y="315"/>
                    <a:pt x="402" y="308"/>
                    <a:pt x="401" y="301"/>
                  </a:cubicBezTo>
                  <a:cubicBezTo>
                    <a:pt x="396" y="273"/>
                    <a:pt x="371" y="189"/>
                    <a:pt x="282" y="113"/>
                  </a:cubicBezTo>
                  <a:cubicBezTo>
                    <a:pt x="199" y="42"/>
                    <a:pt x="130" y="13"/>
                    <a:pt x="72" y="0"/>
                  </a:cubicBezTo>
                  <a:lnTo>
                    <a:pt x="72" y="15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4929;p40">
              <a:extLst>
                <a:ext uri="{FF2B5EF4-FFF2-40B4-BE49-F238E27FC236}">
                  <a16:creationId xmlns:a16="http://schemas.microsoft.com/office/drawing/2014/main" xmlns="" id="{24F65BD7-645B-0746-9412-DD3B7CE66D8E}"/>
                </a:ext>
              </a:extLst>
            </p:cNvPr>
            <p:cNvSpPr/>
            <p:nvPr/>
          </p:nvSpPr>
          <p:spPr>
            <a:xfrm>
              <a:off x="1858610" y="3710542"/>
              <a:ext cx="173926" cy="152226"/>
            </a:xfrm>
            <a:custGeom>
              <a:avLst/>
              <a:gdLst/>
              <a:ahLst/>
              <a:cxnLst/>
              <a:rect l="l" t="t" r="r" b="b"/>
              <a:pathLst>
                <a:path w="256" h="224" extrusionOk="0">
                  <a:moveTo>
                    <a:pt x="253" y="39"/>
                  </a:moveTo>
                  <a:cubicBezTo>
                    <a:pt x="254" y="37"/>
                    <a:pt x="255" y="35"/>
                    <a:pt x="256" y="3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2" y="206"/>
                    <a:pt x="142" y="206"/>
                    <a:pt x="142" y="206"/>
                  </a:cubicBezTo>
                  <a:cubicBezTo>
                    <a:pt x="148" y="216"/>
                    <a:pt x="159" y="221"/>
                    <a:pt x="170" y="222"/>
                  </a:cubicBezTo>
                  <a:cubicBezTo>
                    <a:pt x="225" y="224"/>
                    <a:pt x="225" y="224"/>
                    <a:pt x="225" y="224"/>
                  </a:cubicBezTo>
                  <a:cubicBezTo>
                    <a:pt x="233" y="224"/>
                    <a:pt x="235" y="221"/>
                    <a:pt x="233" y="218"/>
                  </a:cubicBezTo>
                  <a:cubicBezTo>
                    <a:pt x="229" y="209"/>
                    <a:pt x="220" y="192"/>
                    <a:pt x="212" y="175"/>
                  </a:cubicBezTo>
                  <a:cubicBezTo>
                    <a:pt x="207" y="166"/>
                    <a:pt x="206" y="154"/>
                    <a:pt x="210" y="144"/>
                  </a:cubicBezTo>
                  <a:lnTo>
                    <a:pt x="253" y="3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4930;p40">
              <a:extLst>
                <a:ext uri="{FF2B5EF4-FFF2-40B4-BE49-F238E27FC236}">
                  <a16:creationId xmlns:a16="http://schemas.microsoft.com/office/drawing/2014/main" xmlns="" id="{3E125351-6435-834E-AB6A-3468304E675F}"/>
                </a:ext>
              </a:extLst>
            </p:cNvPr>
            <p:cNvSpPr/>
            <p:nvPr/>
          </p:nvSpPr>
          <p:spPr>
            <a:xfrm>
              <a:off x="1521825" y="3426634"/>
              <a:ext cx="288560" cy="234396"/>
            </a:xfrm>
            <a:custGeom>
              <a:avLst/>
              <a:gdLst/>
              <a:ahLst/>
              <a:cxnLst/>
              <a:rect l="l" t="t" r="r" b="b"/>
              <a:pathLst>
                <a:path w="425" h="345" extrusionOk="0">
                  <a:moveTo>
                    <a:pt x="299" y="269"/>
                  </a:moveTo>
                  <a:cubicBezTo>
                    <a:pt x="299" y="269"/>
                    <a:pt x="299" y="269"/>
                    <a:pt x="299" y="269"/>
                  </a:cubicBezTo>
                  <a:cubicBezTo>
                    <a:pt x="308" y="298"/>
                    <a:pt x="328" y="324"/>
                    <a:pt x="352" y="345"/>
                  </a:cubicBezTo>
                  <a:cubicBezTo>
                    <a:pt x="352" y="243"/>
                    <a:pt x="352" y="243"/>
                    <a:pt x="352" y="243"/>
                  </a:cubicBezTo>
                  <a:cubicBezTo>
                    <a:pt x="353" y="240"/>
                    <a:pt x="356" y="236"/>
                    <a:pt x="359" y="236"/>
                  </a:cubicBezTo>
                  <a:cubicBezTo>
                    <a:pt x="366" y="236"/>
                    <a:pt x="373" y="236"/>
                    <a:pt x="377" y="242"/>
                  </a:cubicBezTo>
                  <a:cubicBezTo>
                    <a:pt x="380" y="246"/>
                    <a:pt x="381" y="250"/>
                    <a:pt x="384" y="254"/>
                  </a:cubicBezTo>
                  <a:cubicBezTo>
                    <a:pt x="391" y="265"/>
                    <a:pt x="405" y="266"/>
                    <a:pt x="413" y="256"/>
                  </a:cubicBezTo>
                  <a:cubicBezTo>
                    <a:pt x="421" y="246"/>
                    <a:pt x="425" y="232"/>
                    <a:pt x="424" y="218"/>
                  </a:cubicBezTo>
                  <a:cubicBezTo>
                    <a:pt x="425" y="205"/>
                    <a:pt x="421" y="191"/>
                    <a:pt x="413" y="181"/>
                  </a:cubicBezTo>
                  <a:cubicBezTo>
                    <a:pt x="405" y="171"/>
                    <a:pt x="391" y="172"/>
                    <a:pt x="384" y="183"/>
                  </a:cubicBezTo>
                  <a:cubicBezTo>
                    <a:pt x="381" y="187"/>
                    <a:pt x="380" y="191"/>
                    <a:pt x="377" y="194"/>
                  </a:cubicBezTo>
                  <a:cubicBezTo>
                    <a:pt x="373" y="201"/>
                    <a:pt x="366" y="201"/>
                    <a:pt x="359" y="200"/>
                  </a:cubicBezTo>
                  <a:cubicBezTo>
                    <a:pt x="356" y="200"/>
                    <a:pt x="353" y="197"/>
                    <a:pt x="352" y="194"/>
                  </a:cubicBezTo>
                  <a:cubicBezTo>
                    <a:pt x="352" y="72"/>
                    <a:pt x="352" y="72"/>
                    <a:pt x="352" y="72"/>
                  </a:cubicBezTo>
                  <a:cubicBezTo>
                    <a:pt x="205" y="72"/>
                    <a:pt x="205" y="72"/>
                    <a:pt x="205" y="72"/>
                  </a:cubicBezTo>
                  <a:cubicBezTo>
                    <a:pt x="202" y="71"/>
                    <a:pt x="198" y="69"/>
                    <a:pt x="198" y="65"/>
                  </a:cubicBezTo>
                  <a:cubicBezTo>
                    <a:pt x="198" y="58"/>
                    <a:pt x="198" y="51"/>
                    <a:pt x="204" y="47"/>
                  </a:cubicBezTo>
                  <a:cubicBezTo>
                    <a:pt x="208" y="45"/>
                    <a:pt x="212" y="43"/>
                    <a:pt x="216" y="41"/>
                  </a:cubicBezTo>
                  <a:cubicBezTo>
                    <a:pt x="227" y="34"/>
                    <a:pt x="228" y="20"/>
                    <a:pt x="218" y="11"/>
                  </a:cubicBezTo>
                  <a:cubicBezTo>
                    <a:pt x="208" y="3"/>
                    <a:pt x="194" y="0"/>
                    <a:pt x="180" y="0"/>
                  </a:cubicBezTo>
                  <a:cubicBezTo>
                    <a:pt x="167" y="0"/>
                    <a:pt x="153" y="3"/>
                    <a:pt x="143" y="11"/>
                  </a:cubicBezTo>
                  <a:cubicBezTo>
                    <a:pt x="133" y="20"/>
                    <a:pt x="134" y="34"/>
                    <a:pt x="145" y="41"/>
                  </a:cubicBezTo>
                  <a:cubicBezTo>
                    <a:pt x="149" y="43"/>
                    <a:pt x="153" y="45"/>
                    <a:pt x="156" y="47"/>
                  </a:cubicBezTo>
                  <a:cubicBezTo>
                    <a:pt x="163" y="51"/>
                    <a:pt x="163" y="58"/>
                    <a:pt x="162" y="65"/>
                  </a:cubicBezTo>
                  <a:cubicBezTo>
                    <a:pt x="162" y="69"/>
                    <a:pt x="159" y="71"/>
                    <a:pt x="156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3" y="89"/>
                    <a:pt x="23" y="134"/>
                    <a:pt x="23" y="134"/>
                  </a:cubicBezTo>
                  <a:cubicBezTo>
                    <a:pt x="53" y="249"/>
                    <a:pt x="185" y="304"/>
                    <a:pt x="299" y="269"/>
                  </a:cubicBezTo>
                  <a:cubicBezTo>
                    <a:pt x="299" y="269"/>
                    <a:pt x="299" y="269"/>
                    <a:pt x="299" y="2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4931;p40">
              <a:extLst>
                <a:ext uri="{FF2B5EF4-FFF2-40B4-BE49-F238E27FC236}">
                  <a16:creationId xmlns:a16="http://schemas.microsoft.com/office/drawing/2014/main" xmlns="" id="{695F1010-8A22-1544-BF47-7B34D2BC17E9}"/>
                </a:ext>
              </a:extLst>
            </p:cNvPr>
            <p:cNvSpPr/>
            <p:nvPr/>
          </p:nvSpPr>
          <p:spPr>
            <a:xfrm>
              <a:off x="1510757" y="3234903"/>
              <a:ext cx="299628" cy="227021"/>
            </a:xfrm>
            <a:custGeom>
              <a:avLst/>
              <a:gdLst/>
              <a:ahLst/>
              <a:cxnLst/>
              <a:rect l="l" t="t" r="r" b="b"/>
              <a:pathLst>
                <a:path w="441" h="334" extrusionOk="0">
                  <a:moveTo>
                    <a:pt x="148" y="334"/>
                  </a:moveTo>
                  <a:cubicBezTo>
                    <a:pt x="139" y="327"/>
                    <a:pt x="134" y="317"/>
                    <a:pt x="134" y="306"/>
                  </a:cubicBezTo>
                  <a:cubicBezTo>
                    <a:pt x="134" y="296"/>
                    <a:pt x="139" y="285"/>
                    <a:pt x="147" y="278"/>
                  </a:cubicBezTo>
                  <a:cubicBezTo>
                    <a:pt x="160" y="268"/>
                    <a:pt x="177" y="263"/>
                    <a:pt x="196" y="263"/>
                  </a:cubicBezTo>
                  <a:cubicBezTo>
                    <a:pt x="216" y="263"/>
                    <a:pt x="233" y="268"/>
                    <a:pt x="245" y="278"/>
                  </a:cubicBezTo>
                  <a:cubicBezTo>
                    <a:pt x="254" y="285"/>
                    <a:pt x="259" y="296"/>
                    <a:pt x="259" y="306"/>
                  </a:cubicBezTo>
                  <a:cubicBezTo>
                    <a:pt x="259" y="317"/>
                    <a:pt x="253" y="327"/>
                    <a:pt x="245" y="334"/>
                  </a:cubicBezTo>
                  <a:cubicBezTo>
                    <a:pt x="368" y="334"/>
                    <a:pt x="368" y="334"/>
                    <a:pt x="368" y="334"/>
                  </a:cubicBezTo>
                  <a:cubicBezTo>
                    <a:pt x="368" y="216"/>
                    <a:pt x="368" y="216"/>
                    <a:pt x="368" y="216"/>
                  </a:cubicBezTo>
                  <a:cubicBezTo>
                    <a:pt x="369" y="213"/>
                    <a:pt x="372" y="210"/>
                    <a:pt x="375" y="210"/>
                  </a:cubicBezTo>
                  <a:cubicBezTo>
                    <a:pt x="382" y="209"/>
                    <a:pt x="389" y="209"/>
                    <a:pt x="393" y="216"/>
                  </a:cubicBezTo>
                  <a:cubicBezTo>
                    <a:pt x="396" y="219"/>
                    <a:pt x="397" y="223"/>
                    <a:pt x="400" y="227"/>
                  </a:cubicBezTo>
                  <a:cubicBezTo>
                    <a:pt x="407" y="238"/>
                    <a:pt x="421" y="239"/>
                    <a:pt x="429" y="229"/>
                  </a:cubicBezTo>
                  <a:cubicBezTo>
                    <a:pt x="437" y="219"/>
                    <a:pt x="441" y="205"/>
                    <a:pt x="440" y="192"/>
                  </a:cubicBezTo>
                  <a:cubicBezTo>
                    <a:pt x="441" y="178"/>
                    <a:pt x="437" y="164"/>
                    <a:pt x="429" y="154"/>
                  </a:cubicBezTo>
                  <a:cubicBezTo>
                    <a:pt x="421" y="144"/>
                    <a:pt x="407" y="145"/>
                    <a:pt x="400" y="156"/>
                  </a:cubicBezTo>
                  <a:cubicBezTo>
                    <a:pt x="397" y="160"/>
                    <a:pt x="396" y="164"/>
                    <a:pt x="393" y="168"/>
                  </a:cubicBezTo>
                  <a:cubicBezTo>
                    <a:pt x="389" y="174"/>
                    <a:pt x="382" y="174"/>
                    <a:pt x="375" y="174"/>
                  </a:cubicBezTo>
                  <a:cubicBezTo>
                    <a:pt x="372" y="174"/>
                    <a:pt x="369" y="171"/>
                    <a:pt x="368" y="168"/>
                  </a:cubicBezTo>
                  <a:cubicBezTo>
                    <a:pt x="368" y="0"/>
                    <a:pt x="368" y="0"/>
                    <a:pt x="368" y="0"/>
                  </a:cubicBezTo>
                  <a:cubicBezTo>
                    <a:pt x="367" y="1"/>
                    <a:pt x="366" y="1"/>
                    <a:pt x="365" y="1"/>
                  </a:cubicBezTo>
                  <a:cubicBezTo>
                    <a:pt x="253" y="36"/>
                    <a:pt x="253" y="36"/>
                    <a:pt x="253" y="36"/>
                  </a:cubicBezTo>
                  <a:cubicBezTo>
                    <a:pt x="226" y="45"/>
                    <a:pt x="199" y="57"/>
                    <a:pt x="175" y="72"/>
                  </a:cubicBezTo>
                  <a:cubicBezTo>
                    <a:pt x="175" y="72"/>
                    <a:pt x="109" y="111"/>
                    <a:pt x="90" y="130"/>
                  </a:cubicBezTo>
                  <a:cubicBezTo>
                    <a:pt x="32" y="188"/>
                    <a:pt x="0" y="227"/>
                    <a:pt x="14" y="334"/>
                  </a:cubicBezTo>
                  <a:lnTo>
                    <a:pt x="148" y="3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2" name="Google Shape;4932;p40">
            <a:extLst>
              <a:ext uri="{FF2B5EF4-FFF2-40B4-BE49-F238E27FC236}">
                <a16:creationId xmlns:a16="http://schemas.microsoft.com/office/drawing/2014/main" xmlns="" id="{D9911CFF-B42E-1D4B-BCC0-110640AFECF2}"/>
              </a:ext>
            </a:extLst>
          </p:cNvPr>
          <p:cNvGrpSpPr/>
          <p:nvPr/>
        </p:nvGrpSpPr>
        <p:grpSpPr>
          <a:xfrm>
            <a:off x="4906776" y="3728798"/>
            <a:ext cx="445767" cy="359478"/>
            <a:chOff x="2595501" y="3253725"/>
            <a:chExt cx="720141" cy="580739"/>
          </a:xfrm>
        </p:grpSpPr>
        <p:sp>
          <p:nvSpPr>
            <p:cNvPr id="783" name="Google Shape;4933;p40">
              <a:extLst>
                <a:ext uri="{FF2B5EF4-FFF2-40B4-BE49-F238E27FC236}">
                  <a16:creationId xmlns:a16="http://schemas.microsoft.com/office/drawing/2014/main" xmlns="" id="{AA6F985F-9AC1-F941-829F-8FDDD7A5E2AD}"/>
                </a:ext>
              </a:extLst>
            </p:cNvPr>
            <p:cNvSpPr/>
            <p:nvPr/>
          </p:nvSpPr>
          <p:spPr>
            <a:xfrm>
              <a:off x="2595501" y="3269807"/>
              <a:ext cx="416349" cy="273171"/>
            </a:xfrm>
            <a:custGeom>
              <a:avLst/>
              <a:gdLst/>
              <a:ahLst/>
              <a:cxnLst/>
              <a:rect l="l" t="t" r="r" b="b"/>
              <a:pathLst>
                <a:path w="722" h="472" extrusionOk="0">
                  <a:moveTo>
                    <a:pt x="250" y="429"/>
                  </a:moveTo>
                  <a:cubicBezTo>
                    <a:pt x="250" y="413"/>
                    <a:pt x="258" y="398"/>
                    <a:pt x="270" y="388"/>
                  </a:cubicBezTo>
                  <a:cubicBezTo>
                    <a:pt x="289" y="372"/>
                    <a:pt x="315" y="364"/>
                    <a:pt x="344" y="365"/>
                  </a:cubicBezTo>
                  <a:cubicBezTo>
                    <a:pt x="373" y="364"/>
                    <a:pt x="399" y="372"/>
                    <a:pt x="418" y="388"/>
                  </a:cubicBezTo>
                  <a:cubicBezTo>
                    <a:pt x="431" y="398"/>
                    <a:pt x="438" y="413"/>
                    <a:pt x="438" y="429"/>
                  </a:cubicBezTo>
                  <a:cubicBezTo>
                    <a:pt x="438" y="446"/>
                    <a:pt x="430" y="461"/>
                    <a:pt x="417" y="472"/>
                  </a:cubicBezTo>
                  <a:cubicBezTo>
                    <a:pt x="598" y="472"/>
                    <a:pt x="598" y="472"/>
                    <a:pt x="598" y="472"/>
                  </a:cubicBezTo>
                  <a:cubicBezTo>
                    <a:pt x="606" y="472"/>
                    <a:pt x="613" y="465"/>
                    <a:pt x="613" y="457"/>
                  </a:cubicBezTo>
                  <a:cubicBezTo>
                    <a:pt x="613" y="457"/>
                    <a:pt x="613" y="457"/>
                    <a:pt x="613" y="457"/>
                  </a:cubicBezTo>
                  <a:cubicBezTo>
                    <a:pt x="613" y="457"/>
                    <a:pt x="613" y="457"/>
                    <a:pt x="613" y="457"/>
                  </a:cubicBezTo>
                  <a:cubicBezTo>
                    <a:pt x="613" y="320"/>
                    <a:pt x="613" y="320"/>
                    <a:pt x="613" y="320"/>
                  </a:cubicBezTo>
                  <a:cubicBezTo>
                    <a:pt x="615" y="315"/>
                    <a:pt x="619" y="310"/>
                    <a:pt x="624" y="310"/>
                  </a:cubicBezTo>
                  <a:cubicBezTo>
                    <a:pt x="635" y="310"/>
                    <a:pt x="645" y="310"/>
                    <a:pt x="651" y="319"/>
                  </a:cubicBezTo>
                  <a:cubicBezTo>
                    <a:pt x="655" y="325"/>
                    <a:pt x="657" y="331"/>
                    <a:pt x="661" y="336"/>
                  </a:cubicBezTo>
                  <a:cubicBezTo>
                    <a:pt x="671" y="353"/>
                    <a:pt x="693" y="355"/>
                    <a:pt x="705" y="340"/>
                  </a:cubicBezTo>
                  <a:cubicBezTo>
                    <a:pt x="718" y="325"/>
                    <a:pt x="722" y="303"/>
                    <a:pt x="722" y="283"/>
                  </a:cubicBezTo>
                  <a:cubicBezTo>
                    <a:pt x="722" y="263"/>
                    <a:pt x="718" y="242"/>
                    <a:pt x="705" y="227"/>
                  </a:cubicBezTo>
                  <a:cubicBezTo>
                    <a:pt x="693" y="211"/>
                    <a:pt x="671" y="213"/>
                    <a:pt x="661" y="230"/>
                  </a:cubicBezTo>
                  <a:cubicBezTo>
                    <a:pt x="657" y="235"/>
                    <a:pt x="655" y="241"/>
                    <a:pt x="651" y="247"/>
                  </a:cubicBezTo>
                  <a:cubicBezTo>
                    <a:pt x="645" y="256"/>
                    <a:pt x="635" y="256"/>
                    <a:pt x="624" y="256"/>
                  </a:cubicBezTo>
                  <a:cubicBezTo>
                    <a:pt x="619" y="256"/>
                    <a:pt x="615" y="251"/>
                    <a:pt x="613" y="247"/>
                  </a:cubicBezTo>
                  <a:cubicBezTo>
                    <a:pt x="613" y="104"/>
                    <a:pt x="613" y="104"/>
                    <a:pt x="613" y="104"/>
                  </a:cubicBezTo>
                  <a:cubicBezTo>
                    <a:pt x="613" y="96"/>
                    <a:pt x="609" y="89"/>
                    <a:pt x="602" y="85"/>
                  </a:cubicBezTo>
                  <a:cubicBezTo>
                    <a:pt x="600" y="84"/>
                    <a:pt x="598" y="82"/>
                    <a:pt x="595" y="81"/>
                  </a:cubicBezTo>
                  <a:cubicBezTo>
                    <a:pt x="520" y="29"/>
                    <a:pt x="437" y="0"/>
                    <a:pt x="345" y="0"/>
                  </a:cubicBezTo>
                  <a:cubicBezTo>
                    <a:pt x="147" y="9"/>
                    <a:pt x="0" y="128"/>
                    <a:pt x="25" y="345"/>
                  </a:cubicBezTo>
                  <a:cubicBezTo>
                    <a:pt x="29" y="385"/>
                    <a:pt x="37" y="424"/>
                    <a:pt x="49" y="461"/>
                  </a:cubicBezTo>
                  <a:cubicBezTo>
                    <a:pt x="52" y="467"/>
                    <a:pt x="57" y="472"/>
                    <a:pt x="64" y="472"/>
                  </a:cubicBezTo>
                  <a:cubicBezTo>
                    <a:pt x="271" y="472"/>
                    <a:pt x="271" y="472"/>
                    <a:pt x="271" y="472"/>
                  </a:cubicBezTo>
                  <a:cubicBezTo>
                    <a:pt x="258" y="461"/>
                    <a:pt x="250" y="446"/>
                    <a:pt x="250" y="4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4934;p40">
              <a:extLst>
                <a:ext uri="{FF2B5EF4-FFF2-40B4-BE49-F238E27FC236}">
                  <a16:creationId xmlns:a16="http://schemas.microsoft.com/office/drawing/2014/main" xmlns="" id="{FB212C86-A44C-0D41-A3BD-17AA3E5DC17E}"/>
                </a:ext>
              </a:extLst>
            </p:cNvPr>
            <p:cNvSpPr/>
            <p:nvPr/>
          </p:nvSpPr>
          <p:spPr>
            <a:xfrm>
              <a:off x="2903528" y="3560177"/>
              <a:ext cx="374670" cy="273617"/>
            </a:xfrm>
            <a:custGeom>
              <a:avLst/>
              <a:gdLst/>
              <a:ahLst/>
              <a:cxnLst/>
              <a:rect l="l" t="t" r="r" b="b"/>
              <a:pathLst>
                <a:path w="650" h="473" extrusionOk="0">
                  <a:moveTo>
                    <a:pt x="455" y="42"/>
                  </a:moveTo>
                  <a:cubicBezTo>
                    <a:pt x="455" y="58"/>
                    <a:pt x="448" y="74"/>
                    <a:pt x="435" y="84"/>
                  </a:cubicBezTo>
                  <a:cubicBezTo>
                    <a:pt x="417" y="100"/>
                    <a:pt x="391" y="108"/>
                    <a:pt x="361" y="107"/>
                  </a:cubicBezTo>
                  <a:cubicBezTo>
                    <a:pt x="332" y="108"/>
                    <a:pt x="306" y="100"/>
                    <a:pt x="288" y="84"/>
                  </a:cubicBezTo>
                  <a:cubicBezTo>
                    <a:pt x="275" y="74"/>
                    <a:pt x="268" y="58"/>
                    <a:pt x="268" y="42"/>
                  </a:cubicBezTo>
                  <a:cubicBezTo>
                    <a:pt x="268" y="26"/>
                    <a:pt x="275" y="11"/>
                    <a:pt x="289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16" y="0"/>
                    <a:pt x="109" y="7"/>
                    <a:pt x="109" y="15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6"/>
                    <a:pt x="104" y="190"/>
                    <a:pt x="98" y="191"/>
                  </a:cubicBezTo>
                  <a:cubicBezTo>
                    <a:pt x="88" y="191"/>
                    <a:pt x="78" y="191"/>
                    <a:pt x="71" y="181"/>
                  </a:cubicBezTo>
                  <a:cubicBezTo>
                    <a:pt x="68" y="176"/>
                    <a:pt x="65" y="170"/>
                    <a:pt x="62" y="164"/>
                  </a:cubicBezTo>
                  <a:cubicBezTo>
                    <a:pt x="51" y="148"/>
                    <a:pt x="30" y="146"/>
                    <a:pt x="17" y="161"/>
                  </a:cubicBezTo>
                  <a:cubicBezTo>
                    <a:pt x="5" y="176"/>
                    <a:pt x="0" y="198"/>
                    <a:pt x="1" y="218"/>
                  </a:cubicBezTo>
                  <a:cubicBezTo>
                    <a:pt x="0" y="238"/>
                    <a:pt x="5" y="259"/>
                    <a:pt x="17" y="274"/>
                  </a:cubicBezTo>
                  <a:cubicBezTo>
                    <a:pt x="30" y="289"/>
                    <a:pt x="51" y="288"/>
                    <a:pt x="62" y="271"/>
                  </a:cubicBezTo>
                  <a:cubicBezTo>
                    <a:pt x="65" y="265"/>
                    <a:pt x="68" y="259"/>
                    <a:pt x="71" y="254"/>
                  </a:cubicBezTo>
                  <a:cubicBezTo>
                    <a:pt x="78" y="244"/>
                    <a:pt x="88" y="244"/>
                    <a:pt x="98" y="245"/>
                  </a:cubicBezTo>
                  <a:cubicBezTo>
                    <a:pt x="104" y="245"/>
                    <a:pt x="107" y="250"/>
                    <a:pt x="109" y="254"/>
                  </a:cubicBezTo>
                  <a:cubicBezTo>
                    <a:pt x="109" y="457"/>
                    <a:pt x="109" y="457"/>
                    <a:pt x="109" y="457"/>
                  </a:cubicBezTo>
                  <a:cubicBezTo>
                    <a:pt x="109" y="466"/>
                    <a:pt x="118" y="473"/>
                    <a:pt x="127" y="470"/>
                  </a:cubicBezTo>
                  <a:cubicBezTo>
                    <a:pt x="132" y="468"/>
                    <a:pt x="138" y="466"/>
                    <a:pt x="143" y="464"/>
                  </a:cubicBezTo>
                  <a:cubicBezTo>
                    <a:pt x="264" y="406"/>
                    <a:pt x="377" y="334"/>
                    <a:pt x="477" y="243"/>
                  </a:cubicBezTo>
                  <a:cubicBezTo>
                    <a:pt x="549" y="178"/>
                    <a:pt x="607" y="105"/>
                    <a:pt x="646" y="21"/>
                  </a:cubicBezTo>
                  <a:cubicBezTo>
                    <a:pt x="650" y="11"/>
                    <a:pt x="643" y="0"/>
                    <a:pt x="632" y="0"/>
                  </a:cubicBezTo>
                  <a:cubicBezTo>
                    <a:pt x="434" y="0"/>
                    <a:pt x="434" y="0"/>
                    <a:pt x="434" y="0"/>
                  </a:cubicBezTo>
                  <a:cubicBezTo>
                    <a:pt x="448" y="11"/>
                    <a:pt x="455" y="26"/>
                    <a:pt x="455" y="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4935;p40">
              <a:extLst>
                <a:ext uri="{FF2B5EF4-FFF2-40B4-BE49-F238E27FC236}">
                  <a16:creationId xmlns:a16="http://schemas.microsoft.com/office/drawing/2014/main" xmlns="" id="{9BB51D4A-3634-BC40-A1DD-02C014F27697}"/>
                </a:ext>
              </a:extLst>
            </p:cNvPr>
            <p:cNvSpPr/>
            <p:nvPr/>
          </p:nvSpPr>
          <p:spPr>
            <a:xfrm>
              <a:off x="2635397" y="3497189"/>
              <a:ext cx="313600" cy="337276"/>
            </a:xfrm>
            <a:custGeom>
              <a:avLst/>
              <a:gdLst/>
              <a:ahLst/>
              <a:cxnLst/>
              <a:rect l="l" t="t" r="r" b="b"/>
              <a:pathLst>
                <a:path w="544" h="583" extrusionOk="0">
                  <a:moveTo>
                    <a:pt x="502" y="420"/>
                  </a:moveTo>
                  <a:cubicBezTo>
                    <a:pt x="486" y="420"/>
                    <a:pt x="471" y="413"/>
                    <a:pt x="460" y="400"/>
                  </a:cubicBezTo>
                  <a:cubicBezTo>
                    <a:pt x="445" y="382"/>
                    <a:pt x="436" y="356"/>
                    <a:pt x="437" y="327"/>
                  </a:cubicBezTo>
                  <a:cubicBezTo>
                    <a:pt x="436" y="298"/>
                    <a:pt x="445" y="271"/>
                    <a:pt x="460" y="253"/>
                  </a:cubicBezTo>
                  <a:cubicBezTo>
                    <a:pt x="471" y="240"/>
                    <a:pt x="486" y="233"/>
                    <a:pt x="502" y="233"/>
                  </a:cubicBezTo>
                  <a:cubicBezTo>
                    <a:pt x="518" y="233"/>
                    <a:pt x="534" y="241"/>
                    <a:pt x="544" y="254"/>
                  </a:cubicBezTo>
                  <a:cubicBezTo>
                    <a:pt x="544" y="124"/>
                    <a:pt x="544" y="124"/>
                    <a:pt x="544" y="124"/>
                  </a:cubicBezTo>
                  <a:cubicBezTo>
                    <a:pt x="544" y="116"/>
                    <a:pt x="537" y="109"/>
                    <a:pt x="529" y="109"/>
                  </a:cubicBezTo>
                  <a:cubicBezTo>
                    <a:pt x="312" y="109"/>
                    <a:pt x="312" y="109"/>
                    <a:pt x="312" y="109"/>
                  </a:cubicBezTo>
                  <a:cubicBezTo>
                    <a:pt x="307" y="107"/>
                    <a:pt x="302" y="103"/>
                    <a:pt x="302" y="98"/>
                  </a:cubicBezTo>
                  <a:cubicBezTo>
                    <a:pt x="302" y="87"/>
                    <a:pt x="302" y="78"/>
                    <a:pt x="311" y="71"/>
                  </a:cubicBezTo>
                  <a:cubicBezTo>
                    <a:pt x="317" y="67"/>
                    <a:pt x="323" y="65"/>
                    <a:pt x="328" y="61"/>
                  </a:cubicBezTo>
                  <a:cubicBezTo>
                    <a:pt x="345" y="51"/>
                    <a:pt x="347" y="30"/>
                    <a:pt x="332" y="17"/>
                  </a:cubicBezTo>
                  <a:cubicBezTo>
                    <a:pt x="317" y="5"/>
                    <a:pt x="295" y="0"/>
                    <a:pt x="275" y="0"/>
                  </a:cubicBezTo>
                  <a:cubicBezTo>
                    <a:pt x="255" y="0"/>
                    <a:pt x="234" y="5"/>
                    <a:pt x="219" y="17"/>
                  </a:cubicBezTo>
                  <a:cubicBezTo>
                    <a:pt x="203" y="30"/>
                    <a:pt x="205" y="51"/>
                    <a:pt x="222" y="61"/>
                  </a:cubicBezTo>
                  <a:cubicBezTo>
                    <a:pt x="227" y="65"/>
                    <a:pt x="233" y="67"/>
                    <a:pt x="239" y="71"/>
                  </a:cubicBezTo>
                  <a:cubicBezTo>
                    <a:pt x="248" y="78"/>
                    <a:pt x="248" y="87"/>
                    <a:pt x="248" y="98"/>
                  </a:cubicBezTo>
                  <a:cubicBezTo>
                    <a:pt x="248" y="103"/>
                    <a:pt x="243" y="107"/>
                    <a:pt x="239" y="109"/>
                  </a:cubicBezTo>
                  <a:cubicBezTo>
                    <a:pt x="19" y="109"/>
                    <a:pt x="19" y="109"/>
                    <a:pt x="19" y="109"/>
                  </a:cubicBezTo>
                  <a:cubicBezTo>
                    <a:pt x="8" y="109"/>
                    <a:pt x="0" y="120"/>
                    <a:pt x="5" y="130"/>
                  </a:cubicBezTo>
                  <a:cubicBezTo>
                    <a:pt x="18" y="157"/>
                    <a:pt x="32" y="183"/>
                    <a:pt x="50" y="208"/>
                  </a:cubicBezTo>
                  <a:cubicBezTo>
                    <a:pt x="170" y="381"/>
                    <a:pt x="338" y="493"/>
                    <a:pt x="525" y="579"/>
                  </a:cubicBezTo>
                  <a:cubicBezTo>
                    <a:pt x="525" y="579"/>
                    <a:pt x="525" y="579"/>
                    <a:pt x="525" y="579"/>
                  </a:cubicBezTo>
                  <a:cubicBezTo>
                    <a:pt x="534" y="583"/>
                    <a:pt x="544" y="576"/>
                    <a:pt x="544" y="567"/>
                  </a:cubicBezTo>
                  <a:cubicBezTo>
                    <a:pt x="544" y="399"/>
                    <a:pt x="544" y="399"/>
                    <a:pt x="544" y="399"/>
                  </a:cubicBezTo>
                  <a:cubicBezTo>
                    <a:pt x="534" y="413"/>
                    <a:pt x="518" y="420"/>
                    <a:pt x="502" y="4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4936;p40">
              <a:extLst>
                <a:ext uri="{FF2B5EF4-FFF2-40B4-BE49-F238E27FC236}">
                  <a16:creationId xmlns:a16="http://schemas.microsoft.com/office/drawing/2014/main" xmlns="" id="{6787D00B-4D2D-D245-8A2A-C330856AA014}"/>
                </a:ext>
              </a:extLst>
            </p:cNvPr>
            <p:cNvSpPr/>
            <p:nvPr/>
          </p:nvSpPr>
          <p:spPr>
            <a:xfrm>
              <a:off x="2966382" y="3253725"/>
              <a:ext cx="349261" cy="352241"/>
            </a:xfrm>
            <a:custGeom>
              <a:avLst/>
              <a:gdLst/>
              <a:ahLst/>
              <a:cxnLst/>
              <a:rect l="l" t="t" r="r" b="b"/>
              <a:pathLst>
                <a:path w="606" h="609" extrusionOk="0">
                  <a:moveTo>
                    <a:pt x="397" y="49"/>
                  </a:moveTo>
                  <a:cubicBezTo>
                    <a:pt x="262" y="0"/>
                    <a:pt x="137" y="39"/>
                    <a:pt x="19" y="109"/>
                  </a:cubicBezTo>
                  <a:cubicBezTo>
                    <a:pt x="17" y="110"/>
                    <a:pt x="15" y="111"/>
                    <a:pt x="13" y="112"/>
                  </a:cubicBezTo>
                  <a:cubicBezTo>
                    <a:pt x="5" y="116"/>
                    <a:pt x="0" y="124"/>
                    <a:pt x="0" y="132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11" y="225"/>
                    <a:pt x="26" y="217"/>
                    <a:pt x="43" y="217"/>
                  </a:cubicBezTo>
                  <a:cubicBezTo>
                    <a:pt x="59" y="217"/>
                    <a:pt x="74" y="225"/>
                    <a:pt x="85" y="237"/>
                  </a:cubicBezTo>
                  <a:cubicBezTo>
                    <a:pt x="100" y="256"/>
                    <a:pt x="108" y="282"/>
                    <a:pt x="108" y="311"/>
                  </a:cubicBezTo>
                  <a:cubicBezTo>
                    <a:pt x="108" y="340"/>
                    <a:pt x="100" y="366"/>
                    <a:pt x="85" y="385"/>
                  </a:cubicBezTo>
                  <a:cubicBezTo>
                    <a:pt x="74" y="398"/>
                    <a:pt x="59" y="405"/>
                    <a:pt x="43" y="405"/>
                  </a:cubicBezTo>
                  <a:cubicBezTo>
                    <a:pt x="26" y="405"/>
                    <a:pt x="11" y="397"/>
                    <a:pt x="0" y="384"/>
                  </a:cubicBezTo>
                  <a:cubicBezTo>
                    <a:pt x="0" y="485"/>
                    <a:pt x="0" y="485"/>
                    <a:pt x="0" y="485"/>
                  </a:cubicBezTo>
                  <a:cubicBezTo>
                    <a:pt x="0" y="493"/>
                    <a:pt x="7" y="500"/>
                    <a:pt x="15" y="500"/>
                  </a:cubicBezTo>
                  <a:cubicBezTo>
                    <a:pt x="216" y="500"/>
                    <a:pt x="216" y="500"/>
                    <a:pt x="216" y="500"/>
                  </a:cubicBezTo>
                  <a:cubicBezTo>
                    <a:pt x="221" y="502"/>
                    <a:pt x="225" y="505"/>
                    <a:pt x="225" y="511"/>
                  </a:cubicBezTo>
                  <a:cubicBezTo>
                    <a:pt x="226" y="521"/>
                    <a:pt x="226" y="531"/>
                    <a:pt x="216" y="538"/>
                  </a:cubicBezTo>
                  <a:cubicBezTo>
                    <a:pt x="211" y="541"/>
                    <a:pt x="205" y="544"/>
                    <a:pt x="199" y="547"/>
                  </a:cubicBezTo>
                  <a:cubicBezTo>
                    <a:pt x="183" y="558"/>
                    <a:pt x="181" y="579"/>
                    <a:pt x="196" y="592"/>
                  </a:cubicBezTo>
                  <a:cubicBezTo>
                    <a:pt x="211" y="604"/>
                    <a:pt x="233" y="609"/>
                    <a:pt x="252" y="609"/>
                  </a:cubicBezTo>
                  <a:cubicBezTo>
                    <a:pt x="272" y="609"/>
                    <a:pt x="294" y="604"/>
                    <a:pt x="309" y="592"/>
                  </a:cubicBezTo>
                  <a:cubicBezTo>
                    <a:pt x="324" y="579"/>
                    <a:pt x="322" y="558"/>
                    <a:pt x="306" y="547"/>
                  </a:cubicBezTo>
                  <a:cubicBezTo>
                    <a:pt x="300" y="544"/>
                    <a:pt x="294" y="541"/>
                    <a:pt x="289" y="538"/>
                  </a:cubicBezTo>
                  <a:cubicBezTo>
                    <a:pt x="279" y="531"/>
                    <a:pt x="279" y="521"/>
                    <a:pt x="279" y="511"/>
                  </a:cubicBezTo>
                  <a:cubicBezTo>
                    <a:pt x="280" y="505"/>
                    <a:pt x="284" y="502"/>
                    <a:pt x="289" y="500"/>
                  </a:cubicBezTo>
                  <a:cubicBezTo>
                    <a:pt x="547" y="500"/>
                    <a:pt x="547" y="500"/>
                    <a:pt x="547" y="500"/>
                  </a:cubicBezTo>
                  <a:cubicBezTo>
                    <a:pt x="554" y="500"/>
                    <a:pt x="559" y="496"/>
                    <a:pt x="561" y="490"/>
                  </a:cubicBezTo>
                  <a:cubicBezTo>
                    <a:pt x="574" y="451"/>
                    <a:pt x="583" y="411"/>
                    <a:pt x="588" y="368"/>
                  </a:cubicBezTo>
                  <a:cubicBezTo>
                    <a:pt x="606" y="217"/>
                    <a:pt x="540" y="101"/>
                    <a:pt x="397" y="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7" name="Google Shape;4937;p40">
            <a:extLst>
              <a:ext uri="{FF2B5EF4-FFF2-40B4-BE49-F238E27FC236}">
                <a16:creationId xmlns:a16="http://schemas.microsoft.com/office/drawing/2014/main" xmlns="" id="{0D2BF65D-CE41-8545-B88F-D3662F7258A6}"/>
              </a:ext>
            </a:extLst>
          </p:cNvPr>
          <p:cNvGrpSpPr/>
          <p:nvPr/>
        </p:nvGrpSpPr>
        <p:grpSpPr>
          <a:xfrm>
            <a:off x="6289447" y="3685766"/>
            <a:ext cx="443879" cy="445541"/>
            <a:chOff x="4764809" y="3184208"/>
            <a:chExt cx="717090" cy="719775"/>
          </a:xfrm>
        </p:grpSpPr>
        <p:sp>
          <p:nvSpPr>
            <p:cNvPr id="788" name="Google Shape;4938;p40">
              <a:extLst>
                <a:ext uri="{FF2B5EF4-FFF2-40B4-BE49-F238E27FC236}">
                  <a16:creationId xmlns:a16="http://schemas.microsoft.com/office/drawing/2014/main" xmlns="" id="{E8AEA15D-7934-E34C-B1FA-31EA9316ECAB}"/>
                </a:ext>
              </a:extLst>
            </p:cNvPr>
            <p:cNvSpPr/>
            <p:nvPr/>
          </p:nvSpPr>
          <p:spPr>
            <a:xfrm>
              <a:off x="5143387" y="3232375"/>
              <a:ext cx="338512" cy="556553"/>
            </a:xfrm>
            <a:custGeom>
              <a:avLst/>
              <a:gdLst/>
              <a:ahLst/>
              <a:cxnLst/>
              <a:rect l="l" t="t" r="r" b="b"/>
              <a:pathLst>
                <a:path w="517" h="847" extrusionOk="0">
                  <a:moveTo>
                    <a:pt x="0" y="802"/>
                  </a:moveTo>
                  <a:cubicBezTo>
                    <a:pt x="37" y="819"/>
                    <a:pt x="110" y="847"/>
                    <a:pt x="190" y="847"/>
                  </a:cubicBezTo>
                  <a:cubicBezTo>
                    <a:pt x="190" y="847"/>
                    <a:pt x="190" y="847"/>
                    <a:pt x="190" y="847"/>
                  </a:cubicBezTo>
                  <a:cubicBezTo>
                    <a:pt x="199" y="847"/>
                    <a:pt x="209" y="847"/>
                    <a:pt x="218" y="846"/>
                  </a:cubicBezTo>
                  <a:cubicBezTo>
                    <a:pt x="349" y="835"/>
                    <a:pt x="430" y="763"/>
                    <a:pt x="441" y="754"/>
                  </a:cubicBezTo>
                  <a:cubicBezTo>
                    <a:pt x="491" y="669"/>
                    <a:pt x="517" y="573"/>
                    <a:pt x="517" y="474"/>
                  </a:cubicBezTo>
                  <a:cubicBezTo>
                    <a:pt x="517" y="274"/>
                    <a:pt x="411" y="96"/>
                    <a:pt x="244" y="0"/>
                  </a:cubicBezTo>
                  <a:cubicBezTo>
                    <a:pt x="282" y="43"/>
                    <a:pt x="320" y="107"/>
                    <a:pt x="335" y="201"/>
                  </a:cubicBezTo>
                  <a:cubicBezTo>
                    <a:pt x="354" y="317"/>
                    <a:pt x="329" y="414"/>
                    <a:pt x="305" y="476"/>
                  </a:cubicBezTo>
                  <a:cubicBezTo>
                    <a:pt x="279" y="543"/>
                    <a:pt x="249" y="582"/>
                    <a:pt x="247" y="583"/>
                  </a:cubicBezTo>
                  <a:cubicBezTo>
                    <a:pt x="247" y="583"/>
                    <a:pt x="247" y="583"/>
                    <a:pt x="247" y="583"/>
                  </a:cubicBezTo>
                  <a:cubicBezTo>
                    <a:pt x="236" y="599"/>
                    <a:pt x="224" y="615"/>
                    <a:pt x="210" y="631"/>
                  </a:cubicBezTo>
                  <a:cubicBezTo>
                    <a:pt x="168" y="680"/>
                    <a:pt x="115" y="725"/>
                    <a:pt x="50" y="770"/>
                  </a:cubicBezTo>
                  <a:cubicBezTo>
                    <a:pt x="35" y="780"/>
                    <a:pt x="20" y="790"/>
                    <a:pt x="5" y="800"/>
                  </a:cubicBezTo>
                  <a:cubicBezTo>
                    <a:pt x="3" y="800"/>
                    <a:pt x="2" y="801"/>
                    <a:pt x="0" y="8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4939;p40">
              <a:extLst>
                <a:ext uri="{FF2B5EF4-FFF2-40B4-BE49-F238E27FC236}">
                  <a16:creationId xmlns:a16="http://schemas.microsoft.com/office/drawing/2014/main" xmlns="" id="{4E7CC4AB-5047-1047-95E7-4117FE62684F}"/>
                </a:ext>
              </a:extLst>
            </p:cNvPr>
            <p:cNvSpPr/>
            <p:nvPr/>
          </p:nvSpPr>
          <p:spPr>
            <a:xfrm>
              <a:off x="4783248" y="3418197"/>
              <a:ext cx="616697" cy="485785"/>
            </a:xfrm>
            <a:custGeom>
              <a:avLst/>
              <a:gdLst/>
              <a:ahLst/>
              <a:cxnLst/>
              <a:rect l="l" t="t" r="r" b="b"/>
              <a:pathLst>
                <a:path w="942" h="739" extrusionOk="0">
                  <a:moveTo>
                    <a:pt x="84" y="145"/>
                  </a:moveTo>
                  <a:cubicBezTo>
                    <a:pt x="0" y="309"/>
                    <a:pt x="79" y="508"/>
                    <a:pt x="87" y="527"/>
                  </a:cubicBezTo>
                  <a:cubicBezTo>
                    <a:pt x="192" y="662"/>
                    <a:pt x="349" y="739"/>
                    <a:pt x="520" y="739"/>
                  </a:cubicBezTo>
                  <a:cubicBezTo>
                    <a:pt x="683" y="739"/>
                    <a:pt x="839" y="664"/>
                    <a:pt x="942" y="540"/>
                  </a:cubicBezTo>
                  <a:cubicBezTo>
                    <a:pt x="901" y="562"/>
                    <a:pt x="843" y="585"/>
                    <a:pt x="770" y="591"/>
                  </a:cubicBezTo>
                  <a:cubicBezTo>
                    <a:pt x="760" y="592"/>
                    <a:pt x="750" y="593"/>
                    <a:pt x="740" y="593"/>
                  </a:cubicBezTo>
                  <a:cubicBezTo>
                    <a:pt x="629" y="593"/>
                    <a:pt x="541" y="547"/>
                    <a:pt x="524" y="539"/>
                  </a:cubicBezTo>
                  <a:cubicBezTo>
                    <a:pt x="519" y="537"/>
                    <a:pt x="510" y="532"/>
                    <a:pt x="508" y="531"/>
                  </a:cubicBezTo>
                  <a:cubicBezTo>
                    <a:pt x="451" y="498"/>
                    <a:pt x="405" y="464"/>
                    <a:pt x="363" y="429"/>
                  </a:cubicBezTo>
                  <a:cubicBezTo>
                    <a:pt x="308" y="383"/>
                    <a:pt x="268" y="340"/>
                    <a:pt x="237" y="293"/>
                  </a:cubicBezTo>
                  <a:cubicBezTo>
                    <a:pt x="212" y="256"/>
                    <a:pt x="196" y="220"/>
                    <a:pt x="188" y="183"/>
                  </a:cubicBezTo>
                  <a:cubicBezTo>
                    <a:pt x="176" y="134"/>
                    <a:pt x="179" y="91"/>
                    <a:pt x="195" y="51"/>
                  </a:cubicBezTo>
                  <a:cubicBezTo>
                    <a:pt x="203" y="32"/>
                    <a:pt x="213" y="15"/>
                    <a:pt x="225" y="0"/>
                  </a:cubicBezTo>
                  <a:cubicBezTo>
                    <a:pt x="175" y="27"/>
                    <a:pt x="122" y="72"/>
                    <a:pt x="84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4940;p40">
              <a:extLst>
                <a:ext uri="{FF2B5EF4-FFF2-40B4-BE49-F238E27FC236}">
                  <a16:creationId xmlns:a16="http://schemas.microsoft.com/office/drawing/2014/main" xmlns="" id="{C1EF0B61-9D57-9541-879D-4D5C6D3D4552}"/>
                </a:ext>
              </a:extLst>
            </p:cNvPr>
            <p:cNvSpPr/>
            <p:nvPr/>
          </p:nvSpPr>
          <p:spPr>
            <a:xfrm>
              <a:off x="4764809" y="3184208"/>
              <a:ext cx="585965" cy="520485"/>
            </a:xfrm>
            <a:custGeom>
              <a:avLst/>
              <a:gdLst/>
              <a:ahLst/>
              <a:cxnLst/>
              <a:rect l="l" t="t" r="r" b="b"/>
              <a:pathLst>
                <a:path w="895" h="792" extrusionOk="0">
                  <a:moveTo>
                    <a:pt x="885" y="279"/>
                  </a:moveTo>
                  <a:cubicBezTo>
                    <a:pt x="871" y="194"/>
                    <a:pt x="837" y="125"/>
                    <a:pt x="783" y="74"/>
                  </a:cubicBezTo>
                  <a:cubicBezTo>
                    <a:pt x="745" y="38"/>
                    <a:pt x="710" y="24"/>
                    <a:pt x="706" y="23"/>
                  </a:cubicBezTo>
                  <a:cubicBezTo>
                    <a:pt x="655" y="8"/>
                    <a:pt x="602" y="0"/>
                    <a:pt x="548" y="0"/>
                  </a:cubicBezTo>
                  <a:cubicBezTo>
                    <a:pt x="246" y="0"/>
                    <a:pt x="0" y="245"/>
                    <a:pt x="0" y="547"/>
                  </a:cubicBezTo>
                  <a:cubicBezTo>
                    <a:pt x="0" y="634"/>
                    <a:pt x="20" y="717"/>
                    <a:pt x="57" y="792"/>
                  </a:cubicBezTo>
                  <a:cubicBezTo>
                    <a:pt x="40" y="710"/>
                    <a:pt x="32" y="594"/>
                    <a:pt x="87" y="488"/>
                  </a:cubicBezTo>
                  <a:cubicBezTo>
                    <a:pt x="170" y="327"/>
                    <a:pt x="318" y="293"/>
                    <a:pt x="378" y="286"/>
                  </a:cubicBezTo>
                  <a:cubicBezTo>
                    <a:pt x="387" y="285"/>
                    <a:pt x="396" y="284"/>
                    <a:pt x="405" y="284"/>
                  </a:cubicBezTo>
                  <a:cubicBezTo>
                    <a:pt x="406" y="284"/>
                    <a:pt x="406" y="284"/>
                    <a:pt x="406" y="284"/>
                  </a:cubicBezTo>
                  <a:cubicBezTo>
                    <a:pt x="408" y="284"/>
                    <a:pt x="408" y="284"/>
                    <a:pt x="408" y="284"/>
                  </a:cubicBezTo>
                  <a:cubicBezTo>
                    <a:pt x="410" y="285"/>
                    <a:pt x="410" y="285"/>
                    <a:pt x="410" y="285"/>
                  </a:cubicBezTo>
                  <a:cubicBezTo>
                    <a:pt x="441" y="285"/>
                    <a:pt x="472" y="294"/>
                    <a:pt x="500" y="311"/>
                  </a:cubicBezTo>
                  <a:cubicBezTo>
                    <a:pt x="519" y="322"/>
                    <a:pt x="535" y="337"/>
                    <a:pt x="548" y="356"/>
                  </a:cubicBezTo>
                  <a:cubicBezTo>
                    <a:pt x="570" y="322"/>
                    <a:pt x="603" y="301"/>
                    <a:pt x="645" y="291"/>
                  </a:cubicBezTo>
                  <a:cubicBezTo>
                    <a:pt x="662" y="287"/>
                    <a:pt x="678" y="285"/>
                    <a:pt x="694" y="285"/>
                  </a:cubicBezTo>
                  <a:cubicBezTo>
                    <a:pt x="737" y="285"/>
                    <a:pt x="776" y="299"/>
                    <a:pt x="812" y="326"/>
                  </a:cubicBezTo>
                  <a:cubicBezTo>
                    <a:pt x="850" y="356"/>
                    <a:pt x="874" y="395"/>
                    <a:pt x="883" y="444"/>
                  </a:cubicBezTo>
                  <a:cubicBezTo>
                    <a:pt x="892" y="395"/>
                    <a:pt x="895" y="340"/>
                    <a:pt x="885" y="2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1" name="Google Shape;4941;p40">
            <a:extLst>
              <a:ext uri="{FF2B5EF4-FFF2-40B4-BE49-F238E27FC236}">
                <a16:creationId xmlns:a16="http://schemas.microsoft.com/office/drawing/2014/main" xmlns="" id="{9279F858-0ABA-C240-83D9-398D5DFDF89C}"/>
              </a:ext>
            </a:extLst>
          </p:cNvPr>
          <p:cNvGrpSpPr/>
          <p:nvPr/>
        </p:nvGrpSpPr>
        <p:grpSpPr>
          <a:xfrm>
            <a:off x="5598123" y="3714731"/>
            <a:ext cx="445746" cy="387612"/>
            <a:chOff x="3680173" y="3231000"/>
            <a:chExt cx="720106" cy="626190"/>
          </a:xfrm>
        </p:grpSpPr>
        <p:sp>
          <p:nvSpPr>
            <p:cNvPr id="792" name="Google Shape;4942;p40">
              <a:extLst>
                <a:ext uri="{FF2B5EF4-FFF2-40B4-BE49-F238E27FC236}">
                  <a16:creationId xmlns:a16="http://schemas.microsoft.com/office/drawing/2014/main" xmlns="" id="{79F26328-6D5B-404C-8141-8B33E5B1FA6D}"/>
                </a:ext>
              </a:extLst>
            </p:cNvPr>
            <p:cNvSpPr/>
            <p:nvPr/>
          </p:nvSpPr>
          <p:spPr>
            <a:xfrm>
              <a:off x="3680173" y="3232386"/>
              <a:ext cx="468746" cy="451568"/>
            </a:xfrm>
            <a:custGeom>
              <a:avLst/>
              <a:gdLst/>
              <a:ahLst/>
              <a:cxnLst/>
              <a:rect l="l" t="t" r="r" b="b"/>
              <a:pathLst>
                <a:path w="341" h="326" extrusionOk="0">
                  <a:moveTo>
                    <a:pt x="337" y="79"/>
                  </a:moveTo>
                  <a:cubicBezTo>
                    <a:pt x="332" y="73"/>
                    <a:pt x="325" y="65"/>
                    <a:pt x="312" y="52"/>
                  </a:cubicBezTo>
                  <a:cubicBezTo>
                    <a:pt x="290" y="31"/>
                    <a:pt x="264" y="16"/>
                    <a:pt x="261" y="15"/>
                  </a:cubicBezTo>
                  <a:cubicBezTo>
                    <a:pt x="237" y="5"/>
                    <a:pt x="211" y="0"/>
                    <a:pt x="184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24" y="2"/>
                    <a:pt x="76" y="24"/>
                    <a:pt x="44" y="61"/>
                  </a:cubicBezTo>
                  <a:cubicBezTo>
                    <a:pt x="13" y="97"/>
                    <a:pt x="0" y="144"/>
                    <a:pt x="5" y="195"/>
                  </a:cubicBezTo>
                  <a:cubicBezTo>
                    <a:pt x="10" y="237"/>
                    <a:pt x="24" y="275"/>
                    <a:pt x="47" y="308"/>
                  </a:cubicBezTo>
                  <a:cubicBezTo>
                    <a:pt x="51" y="314"/>
                    <a:pt x="56" y="320"/>
                    <a:pt x="61" y="326"/>
                  </a:cubicBezTo>
                  <a:cubicBezTo>
                    <a:pt x="50" y="296"/>
                    <a:pt x="39" y="251"/>
                    <a:pt x="47" y="200"/>
                  </a:cubicBezTo>
                  <a:cubicBezTo>
                    <a:pt x="62" y="106"/>
                    <a:pt x="151" y="88"/>
                    <a:pt x="162" y="86"/>
                  </a:cubicBezTo>
                  <a:cubicBezTo>
                    <a:pt x="162" y="86"/>
                    <a:pt x="162" y="86"/>
                    <a:pt x="162" y="86"/>
                  </a:cubicBezTo>
                  <a:cubicBezTo>
                    <a:pt x="169" y="85"/>
                    <a:pt x="176" y="84"/>
                    <a:pt x="183" y="83"/>
                  </a:cubicBezTo>
                  <a:cubicBezTo>
                    <a:pt x="184" y="83"/>
                    <a:pt x="184" y="83"/>
                    <a:pt x="184" y="83"/>
                  </a:cubicBezTo>
                  <a:cubicBezTo>
                    <a:pt x="210" y="83"/>
                    <a:pt x="234" y="91"/>
                    <a:pt x="257" y="107"/>
                  </a:cubicBezTo>
                  <a:cubicBezTo>
                    <a:pt x="259" y="109"/>
                    <a:pt x="261" y="109"/>
                    <a:pt x="262" y="109"/>
                  </a:cubicBezTo>
                  <a:cubicBezTo>
                    <a:pt x="264" y="109"/>
                    <a:pt x="266" y="108"/>
                    <a:pt x="269" y="107"/>
                  </a:cubicBezTo>
                  <a:cubicBezTo>
                    <a:pt x="295" y="91"/>
                    <a:pt x="318" y="84"/>
                    <a:pt x="341" y="83"/>
                  </a:cubicBezTo>
                  <a:cubicBezTo>
                    <a:pt x="339" y="82"/>
                    <a:pt x="338" y="80"/>
                    <a:pt x="337" y="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4943;p40">
              <a:extLst>
                <a:ext uri="{FF2B5EF4-FFF2-40B4-BE49-F238E27FC236}">
                  <a16:creationId xmlns:a16="http://schemas.microsoft.com/office/drawing/2014/main" xmlns="" id="{F1EC688B-FE6E-684D-88DA-49B93E681049}"/>
                </a:ext>
              </a:extLst>
            </p:cNvPr>
            <p:cNvSpPr/>
            <p:nvPr/>
          </p:nvSpPr>
          <p:spPr>
            <a:xfrm>
              <a:off x="3743529" y="3408162"/>
              <a:ext cx="548171" cy="449028"/>
            </a:xfrm>
            <a:custGeom>
              <a:avLst/>
              <a:gdLst/>
              <a:ahLst/>
              <a:cxnLst/>
              <a:rect l="l" t="t" r="r" b="b"/>
              <a:pathLst>
                <a:path w="399" h="324" extrusionOk="0">
                  <a:moveTo>
                    <a:pt x="399" y="221"/>
                  </a:moveTo>
                  <a:cubicBezTo>
                    <a:pt x="381" y="231"/>
                    <a:pt x="357" y="241"/>
                    <a:pt x="329" y="246"/>
                  </a:cubicBezTo>
                  <a:cubicBezTo>
                    <a:pt x="315" y="249"/>
                    <a:pt x="299" y="250"/>
                    <a:pt x="284" y="250"/>
                  </a:cubicBezTo>
                  <a:cubicBezTo>
                    <a:pt x="244" y="250"/>
                    <a:pt x="214" y="241"/>
                    <a:pt x="209" y="239"/>
                  </a:cubicBezTo>
                  <a:cubicBezTo>
                    <a:pt x="208" y="239"/>
                    <a:pt x="206" y="239"/>
                    <a:pt x="204" y="238"/>
                  </a:cubicBezTo>
                  <a:cubicBezTo>
                    <a:pt x="143" y="209"/>
                    <a:pt x="100" y="176"/>
                    <a:pt x="70" y="133"/>
                  </a:cubicBezTo>
                  <a:cubicBezTo>
                    <a:pt x="55" y="111"/>
                    <a:pt x="46" y="86"/>
                    <a:pt x="43" y="59"/>
                  </a:cubicBezTo>
                  <a:cubicBezTo>
                    <a:pt x="40" y="36"/>
                    <a:pt x="44" y="16"/>
                    <a:pt x="53" y="0"/>
                  </a:cubicBezTo>
                  <a:cubicBezTo>
                    <a:pt x="35" y="16"/>
                    <a:pt x="18" y="39"/>
                    <a:pt x="12" y="75"/>
                  </a:cubicBezTo>
                  <a:cubicBezTo>
                    <a:pt x="0" y="154"/>
                    <a:pt x="37" y="221"/>
                    <a:pt x="41" y="228"/>
                  </a:cubicBezTo>
                  <a:cubicBezTo>
                    <a:pt x="74" y="261"/>
                    <a:pt x="116" y="289"/>
                    <a:pt x="169" y="314"/>
                  </a:cubicBezTo>
                  <a:cubicBezTo>
                    <a:pt x="183" y="320"/>
                    <a:pt x="199" y="324"/>
                    <a:pt x="215" y="324"/>
                  </a:cubicBezTo>
                  <a:cubicBezTo>
                    <a:pt x="233" y="324"/>
                    <a:pt x="252" y="319"/>
                    <a:pt x="268" y="312"/>
                  </a:cubicBezTo>
                  <a:cubicBezTo>
                    <a:pt x="312" y="291"/>
                    <a:pt x="350" y="266"/>
                    <a:pt x="383" y="236"/>
                  </a:cubicBezTo>
                  <a:cubicBezTo>
                    <a:pt x="389" y="231"/>
                    <a:pt x="394" y="226"/>
                    <a:pt x="399" y="2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4944;p40">
              <a:extLst>
                <a:ext uri="{FF2B5EF4-FFF2-40B4-BE49-F238E27FC236}">
                  <a16:creationId xmlns:a16="http://schemas.microsoft.com/office/drawing/2014/main" xmlns="" id="{8E0DC026-0E2D-DA41-B460-3F12672C3488}"/>
                </a:ext>
              </a:extLst>
            </p:cNvPr>
            <p:cNvSpPr/>
            <p:nvPr/>
          </p:nvSpPr>
          <p:spPr>
            <a:xfrm>
              <a:off x="4061000" y="3231000"/>
              <a:ext cx="339279" cy="508390"/>
            </a:xfrm>
            <a:custGeom>
              <a:avLst/>
              <a:gdLst/>
              <a:ahLst/>
              <a:cxnLst/>
              <a:rect l="l" t="t" r="r" b="b"/>
              <a:pathLst>
                <a:path w="247" h="367" extrusionOk="0">
                  <a:moveTo>
                    <a:pt x="53" y="367"/>
                  </a:moveTo>
                  <a:cubicBezTo>
                    <a:pt x="68" y="367"/>
                    <a:pt x="82" y="365"/>
                    <a:pt x="96" y="363"/>
                  </a:cubicBezTo>
                  <a:cubicBezTo>
                    <a:pt x="150" y="353"/>
                    <a:pt x="191" y="320"/>
                    <a:pt x="195" y="316"/>
                  </a:cubicBezTo>
                  <a:cubicBezTo>
                    <a:pt x="221" y="279"/>
                    <a:pt x="237" y="239"/>
                    <a:pt x="242" y="195"/>
                  </a:cubicBezTo>
                  <a:cubicBezTo>
                    <a:pt x="247" y="155"/>
                    <a:pt x="239" y="116"/>
                    <a:pt x="221" y="85"/>
                  </a:cubicBezTo>
                  <a:cubicBezTo>
                    <a:pt x="201" y="51"/>
                    <a:pt x="170" y="26"/>
                    <a:pt x="130" y="12"/>
                  </a:cubicBezTo>
                  <a:cubicBezTo>
                    <a:pt x="110" y="4"/>
                    <a:pt x="88" y="0"/>
                    <a:pt x="66" y="0"/>
                  </a:cubicBezTo>
                  <a:cubicBezTo>
                    <a:pt x="44" y="0"/>
                    <a:pt x="22" y="4"/>
                    <a:pt x="0" y="11"/>
                  </a:cubicBezTo>
                  <a:cubicBezTo>
                    <a:pt x="11" y="18"/>
                    <a:pt x="28" y="30"/>
                    <a:pt x="43" y="44"/>
                  </a:cubicBezTo>
                  <a:cubicBezTo>
                    <a:pt x="57" y="58"/>
                    <a:pt x="64" y="66"/>
                    <a:pt x="69" y="72"/>
                  </a:cubicBezTo>
                  <a:cubicBezTo>
                    <a:pt x="71" y="74"/>
                    <a:pt x="72" y="76"/>
                    <a:pt x="74" y="78"/>
                  </a:cubicBezTo>
                  <a:cubicBezTo>
                    <a:pt x="80" y="85"/>
                    <a:pt x="89" y="87"/>
                    <a:pt x="89" y="87"/>
                  </a:cubicBezTo>
                  <a:cubicBezTo>
                    <a:pt x="102" y="91"/>
                    <a:pt x="102" y="91"/>
                    <a:pt x="102" y="91"/>
                  </a:cubicBezTo>
                  <a:cubicBezTo>
                    <a:pt x="102" y="91"/>
                    <a:pt x="102" y="91"/>
                    <a:pt x="102" y="91"/>
                  </a:cubicBezTo>
                  <a:cubicBezTo>
                    <a:pt x="143" y="106"/>
                    <a:pt x="164" y="140"/>
                    <a:pt x="159" y="185"/>
                  </a:cubicBezTo>
                  <a:cubicBezTo>
                    <a:pt x="154" y="230"/>
                    <a:pt x="133" y="268"/>
                    <a:pt x="96" y="302"/>
                  </a:cubicBezTo>
                  <a:cubicBezTo>
                    <a:pt x="70" y="326"/>
                    <a:pt x="40" y="345"/>
                    <a:pt x="5" y="362"/>
                  </a:cubicBezTo>
                  <a:cubicBezTo>
                    <a:pt x="18" y="365"/>
                    <a:pt x="34" y="367"/>
                    <a:pt x="53" y="367"/>
                  </a:cubicBezTo>
                  <a:cubicBezTo>
                    <a:pt x="53" y="367"/>
                    <a:pt x="53" y="367"/>
                    <a:pt x="53" y="3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5" name="Google Shape;4945;p40">
            <a:extLst>
              <a:ext uri="{FF2B5EF4-FFF2-40B4-BE49-F238E27FC236}">
                <a16:creationId xmlns:a16="http://schemas.microsoft.com/office/drawing/2014/main" xmlns="" id="{2BEA9032-D28D-0448-9B27-1E40206C2CE8}"/>
              </a:ext>
            </a:extLst>
          </p:cNvPr>
          <p:cNvGrpSpPr/>
          <p:nvPr/>
        </p:nvGrpSpPr>
        <p:grpSpPr>
          <a:xfrm>
            <a:off x="7670210" y="3685727"/>
            <a:ext cx="443283" cy="445620"/>
            <a:chOff x="6931035" y="3184144"/>
            <a:chExt cx="716128" cy="719903"/>
          </a:xfrm>
        </p:grpSpPr>
        <p:sp>
          <p:nvSpPr>
            <p:cNvPr id="796" name="Google Shape;4946;p40">
              <a:extLst>
                <a:ext uri="{FF2B5EF4-FFF2-40B4-BE49-F238E27FC236}">
                  <a16:creationId xmlns:a16="http://schemas.microsoft.com/office/drawing/2014/main" xmlns="" id="{9372EC7E-0970-C04A-91EB-03AF59068C32}"/>
                </a:ext>
              </a:extLst>
            </p:cNvPr>
            <p:cNvSpPr/>
            <p:nvPr/>
          </p:nvSpPr>
          <p:spPr>
            <a:xfrm>
              <a:off x="7304099" y="3430106"/>
              <a:ext cx="343064" cy="228463"/>
            </a:xfrm>
            <a:custGeom>
              <a:avLst/>
              <a:gdLst/>
              <a:ahLst/>
              <a:cxnLst/>
              <a:rect l="l" t="t" r="r" b="b"/>
              <a:pathLst>
                <a:path w="590" h="391" extrusionOk="0">
                  <a:moveTo>
                    <a:pt x="507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4" y="0"/>
                    <a:pt x="192" y="0"/>
                    <a:pt x="191" y="2"/>
                  </a:cubicBezTo>
                  <a:cubicBezTo>
                    <a:pt x="2" y="190"/>
                    <a:pt x="2" y="190"/>
                    <a:pt x="2" y="190"/>
                  </a:cubicBezTo>
                  <a:cubicBezTo>
                    <a:pt x="0" y="193"/>
                    <a:pt x="0" y="197"/>
                    <a:pt x="2" y="200"/>
                  </a:cubicBezTo>
                  <a:cubicBezTo>
                    <a:pt x="191" y="389"/>
                    <a:pt x="191" y="389"/>
                    <a:pt x="191" y="389"/>
                  </a:cubicBezTo>
                  <a:cubicBezTo>
                    <a:pt x="192" y="390"/>
                    <a:pt x="194" y="391"/>
                    <a:pt x="196" y="391"/>
                  </a:cubicBezTo>
                  <a:cubicBezTo>
                    <a:pt x="507" y="391"/>
                    <a:pt x="507" y="391"/>
                    <a:pt x="507" y="391"/>
                  </a:cubicBezTo>
                  <a:cubicBezTo>
                    <a:pt x="553" y="391"/>
                    <a:pt x="590" y="353"/>
                    <a:pt x="590" y="307"/>
                  </a:cubicBezTo>
                  <a:cubicBezTo>
                    <a:pt x="590" y="83"/>
                    <a:pt x="590" y="83"/>
                    <a:pt x="590" y="83"/>
                  </a:cubicBezTo>
                  <a:cubicBezTo>
                    <a:pt x="590" y="37"/>
                    <a:pt x="553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4947;p40">
              <a:extLst>
                <a:ext uri="{FF2B5EF4-FFF2-40B4-BE49-F238E27FC236}">
                  <a16:creationId xmlns:a16="http://schemas.microsoft.com/office/drawing/2014/main" xmlns="" id="{59A83538-0924-B04C-A5B3-E27A04B4B3F7}"/>
                </a:ext>
              </a:extLst>
            </p:cNvPr>
            <p:cNvSpPr/>
            <p:nvPr/>
          </p:nvSpPr>
          <p:spPr>
            <a:xfrm>
              <a:off x="6931035" y="3430106"/>
              <a:ext cx="343548" cy="228463"/>
            </a:xfrm>
            <a:custGeom>
              <a:avLst/>
              <a:gdLst/>
              <a:ahLst/>
              <a:cxnLst/>
              <a:rect l="l" t="t" r="r" b="b"/>
              <a:pathLst>
                <a:path w="591" h="391" extrusionOk="0">
                  <a:moveTo>
                    <a:pt x="84" y="0"/>
                  </a:moveTo>
                  <a:cubicBezTo>
                    <a:pt x="38" y="0"/>
                    <a:pt x="0" y="37"/>
                    <a:pt x="0" y="83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0" y="353"/>
                    <a:pt x="38" y="391"/>
                    <a:pt x="84" y="391"/>
                  </a:cubicBezTo>
                  <a:cubicBezTo>
                    <a:pt x="395" y="391"/>
                    <a:pt x="395" y="391"/>
                    <a:pt x="395" y="391"/>
                  </a:cubicBezTo>
                  <a:cubicBezTo>
                    <a:pt x="396" y="391"/>
                    <a:pt x="398" y="390"/>
                    <a:pt x="399" y="389"/>
                  </a:cubicBezTo>
                  <a:cubicBezTo>
                    <a:pt x="588" y="200"/>
                    <a:pt x="588" y="200"/>
                    <a:pt x="588" y="200"/>
                  </a:cubicBezTo>
                  <a:cubicBezTo>
                    <a:pt x="591" y="197"/>
                    <a:pt x="591" y="193"/>
                    <a:pt x="588" y="190"/>
                  </a:cubicBezTo>
                  <a:cubicBezTo>
                    <a:pt x="399" y="2"/>
                    <a:pt x="399" y="2"/>
                    <a:pt x="399" y="2"/>
                  </a:cubicBezTo>
                  <a:cubicBezTo>
                    <a:pt x="398" y="0"/>
                    <a:pt x="396" y="0"/>
                    <a:pt x="395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4948;p40">
              <a:extLst>
                <a:ext uri="{FF2B5EF4-FFF2-40B4-BE49-F238E27FC236}">
                  <a16:creationId xmlns:a16="http://schemas.microsoft.com/office/drawing/2014/main" xmlns="" id="{8A57BC0B-ABFB-1E45-9E92-275DB22E6BAD}"/>
                </a:ext>
              </a:extLst>
            </p:cNvPr>
            <p:cNvSpPr/>
            <p:nvPr/>
          </p:nvSpPr>
          <p:spPr>
            <a:xfrm>
              <a:off x="7175631" y="3184144"/>
              <a:ext cx="227419" cy="345369"/>
            </a:xfrm>
            <a:custGeom>
              <a:avLst/>
              <a:gdLst/>
              <a:ahLst/>
              <a:cxnLst/>
              <a:rect l="l" t="t" r="r" b="b"/>
              <a:pathLst>
                <a:path w="391" h="591" extrusionOk="0">
                  <a:moveTo>
                    <a:pt x="307" y="0"/>
                  </a:moveTo>
                  <a:cubicBezTo>
                    <a:pt x="84" y="0"/>
                    <a:pt x="84" y="0"/>
                    <a:pt x="84" y="0"/>
                  </a:cubicBezTo>
                  <a:cubicBezTo>
                    <a:pt x="37" y="0"/>
                    <a:pt x="0" y="38"/>
                    <a:pt x="0" y="84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0" y="396"/>
                    <a:pt x="1" y="398"/>
                    <a:pt x="2" y="399"/>
                  </a:cubicBezTo>
                  <a:cubicBezTo>
                    <a:pt x="191" y="588"/>
                    <a:pt x="191" y="588"/>
                    <a:pt x="191" y="588"/>
                  </a:cubicBezTo>
                  <a:cubicBezTo>
                    <a:pt x="193" y="591"/>
                    <a:pt x="198" y="591"/>
                    <a:pt x="200" y="588"/>
                  </a:cubicBezTo>
                  <a:cubicBezTo>
                    <a:pt x="389" y="399"/>
                    <a:pt x="389" y="399"/>
                    <a:pt x="389" y="399"/>
                  </a:cubicBezTo>
                  <a:cubicBezTo>
                    <a:pt x="390" y="398"/>
                    <a:pt x="391" y="396"/>
                    <a:pt x="391" y="395"/>
                  </a:cubicBezTo>
                  <a:cubicBezTo>
                    <a:pt x="391" y="84"/>
                    <a:pt x="391" y="84"/>
                    <a:pt x="391" y="84"/>
                  </a:cubicBezTo>
                  <a:cubicBezTo>
                    <a:pt x="391" y="38"/>
                    <a:pt x="354" y="0"/>
                    <a:pt x="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4949;p40">
              <a:extLst>
                <a:ext uri="{FF2B5EF4-FFF2-40B4-BE49-F238E27FC236}">
                  <a16:creationId xmlns:a16="http://schemas.microsoft.com/office/drawing/2014/main" xmlns="" id="{E689BB8E-7985-BF4D-BDAF-0FCCE24FEBE4}"/>
                </a:ext>
              </a:extLst>
            </p:cNvPr>
            <p:cNvSpPr/>
            <p:nvPr/>
          </p:nvSpPr>
          <p:spPr>
            <a:xfrm>
              <a:off x="7175631" y="3558678"/>
              <a:ext cx="227419" cy="345369"/>
            </a:xfrm>
            <a:custGeom>
              <a:avLst/>
              <a:gdLst/>
              <a:ahLst/>
              <a:cxnLst/>
              <a:rect l="l" t="t" r="r" b="b"/>
              <a:pathLst>
                <a:path w="391" h="591" extrusionOk="0">
                  <a:moveTo>
                    <a:pt x="84" y="591"/>
                  </a:moveTo>
                  <a:cubicBezTo>
                    <a:pt x="307" y="591"/>
                    <a:pt x="307" y="591"/>
                    <a:pt x="307" y="591"/>
                  </a:cubicBezTo>
                  <a:cubicBezTo>
                    <a:pt x="354" y="591"/>
                    <a:pt x="391" y="553"/>
                    <a:pt x="391" y="507"/>
                  </a:cubicBezTo>
                  <a:cubicBezTo>
                    <a:pt x="391" y="197"/>
                    <a:pt x="391" y="197"/>
                    <a:pt x="391" y="197"/>
                  </a:cubicBezTo>
                  <a:cubicBezTo>
                    <a:pt x="391" y="195"/>
                    <a:pt x="390" y="193"/>
                    <a:pt x="389" y="192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8" y="0"/>
                    <a:pt x="193" y="0"/>
                    <a:pt x="191" y="3"/>
                  </a:cubicBezTo>
                  <a:cubicBezTo>
                    <a:pt x="2" y="192"/>
                    <a:pt x="2" y="192"/>
                    <a:pt x="2" y="192"/>
                  </a:cubicBezTo>
                  <a:cubicBezTo>
                    <a:pt x="1" y="193"/>
                    <a:pt x="0" y="195"/>
                    <a:pt x="0" y="197"/>
                  </a:cubicBezTo>
                  <a:cubicBezTo>
                    <a:pt x="0" y="507"/>
                    <a:pt x="0" y="507"/>
                    <a:pt x="0" y="507"/>
                  </a:cubicBezTo>
                  <a:cubicBezTo>
                    <a:pt x="0" y="553"/>
                    <a:pt x="37" y="591"/>
                    <a:pt x="84" y="5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0" name="Google Shape;4950;p40">
            <a:extLst>
              <a:ext uri="{FF2B5EF4-FFF2-40B4-BE49-F238E27FC236}">
                <a16:creationId xmlns:a16="http://schemas.microsoft.com/office/drawing/2014/main" xmlns="" id="{D8F4BDB4-F0EE-1B4C-A9BC-4CA6FB2C5220}"/>
              </a:ext>
            </a:extLst>
          </p:cNvPr>
          <p:cNvGrpSpPr/>
          <p:nvPr/>
        </p:nvGrpSpPr>
        <p:grpSpPr>
          <a:xfrm>
            <a:off x="6978904" y="3685679"/>
            <a:ext cx="445727" cy="445714"/>
            <a:chOff x="5846429" y="3184067"/>
            <a:chExt cx="720076" cy="720055"/>
          </a:xfrm>
        </p:grpSpPr>
        <p:sp>
          <p:nvSpPr>
            <p:cNvPr id="801" name="Google Shape;4951;p40">
              <a:extLst>
                <a:ext uri="{FF2B5EF4-FFF2-40B4-BE49-F238E27FC236}">
                  <a16:creationId xmlns:a16="http://schemas.microsoft.com/office/drawing/2014/main" xmlns="" id="{244271AE-88F1-024C-8079-1E12301DE7D7}"/>
                </a:ext>
              </a:extLst>
            </p:cNvPr>
            <p:cNvSpPr/>
            <p:nvPr/>
          </p:nvSpPr>
          <p:spPr>
            <a:xfrm>
              <a:off x="6207893" y="3184067"/>
              <a:ext cx="355998" cy="422879"/>
            </a:xfrm>
            <a:custGeom>
              <a:avLst/>
              <a:gdLst/>
              <a:ahLst/>
              <a:cxnLst/>
              <a:rect l="l" t="t" r="r" b="b"/>
              <a:pathLst>
                <a:path w="540" h="642" extrusionOk="0">
                  <a:moveTo>
                    <a:pt x="473" y="593"/>
                  </a:moveTo>
                  <a:cubicBezTo>
                    <a:pt x="536" y="545"/>
                    <a:pt x="540" y="487"/>
                    <a:pt x="540" y="480"/>
                  </a:cubicBezTo>
                  <a:cubicBezTo>
                    <a:pt x="507" y="208"/>
                    <a:pt x="276" y="2"/>
                    <a:pt x="0" y="0"/>
                  </a:cubicBezTo>
                  <a:cubicBezTo>
                    <a:pt x="24" y="14"/>
                    <a:pt x="46" y="33"/>
                    <a:pt x="64" y="57"/>
                  </a:cubicBezTo>
                  <a:cubicBezTo>
                    <a:pt x="117" y="125"/>
                    <a:pt x="119" y="216"/>
                    <a:pt x="119" y="220"/>
                  </a:cubicBezTo>
                  <a:cubicBezTo>
                    <a:pt x="119" y="425"/>
                    <a:pt x="119" y="425"/>
                    <a:pt x="119" y="425"/>
                  </a:cubicBezTo>
                  <a:cubicBezTo>
                    <a:pt x="337" y="425"/>
                    <a:pt x="337" y="425"/>
                    <a:pt x="337" y="425"/>
                  </a:cubicBezTo>
                  <a:cubicBezTo>
                    <a:pt x="337" y="642"/>
                    <a:pt x="337" y="642"/>
                    <a:pt x="337" y="642"/>
                  </a:cubicBezTo>
                  <a:cubicBezTo>
                    <a:pt x="365" y="640"/>
                    <a:pt x="425" y="630"/>
                    <a:pt x="473" y="5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4952;p40">
              <a:extLst>
                <a:ext uri="{FF2B5EF4-FFF2-40B4-BE49-F238E27FC236}">
                  <a16:creationId xmlns:a16="http://schemas.microsoft.com/office/drawing/2014/main" xmlns="" id="{F26E3D1A-0AA7-A243-A10E-456EEC9DF861}"/>
                </a:ext>
              </a:extLst>
            </p:cNvPr>
            <p:cNvSpPr/>
            <p:nvPr/>
          </p:nvSpPr>
          <p:spPr>
            <a:xfrm>
              <a:off x="5846429" y="3186676"/>
              <a:ext cx="423253" cy="355759"/>
            </a:xfrm>
            <a:custGeom>
              <a:avLst/>
              <a:gdLst/>
              <a:ahLst/>
              <a:cxnLst/>
              <a:rect l="l" t="t" r="r" b="b"/>
              <a:pathLst>
                <a:path w="642" h="540" extrusionOk="0">
                  <a:moveTo>
                    <a:pt x="480" y="0"/>
                  </a:moveTo>
                  <a:cubicBezTo>
                    <a:pt x="207" y="33"/>
                    <a:pt x="1" y="265"/>
                    <a:pt x="0" y="540"/>
                  </a:cubicBezTo>
                  <a:cubicBezTo>
                    <a:pt x="13" y="516"/>
                    <a:pt x="32" y="495"/>
                    <a:pt x="56" y="476"/>
                  </a:cubicBezTo>
                  <a:cubicBezTo>
                    <a:pt x="125" y="423"/>
                    <a:pt x="215" y="421"/>
                    <a:pt x="219" y="421"/>
                  </a:cubicBezTo>
                  <a:cubicBezTo>
                    <a:pt x="425" y="421"/>
                    <a:pt x="425" y="421"/>
                    <a:pt x="425" y="421"/>
                  </a:cubicBezTo>
                  <a:cubicBezTo>
                    <a:pt x="425" y="203"/>
                    <a:pt x="425" y="203"/>
                    <a:pt x="425" y="203"/>
                  </a:cubicBezTo>
                  <a:cubicBezTo>
                    <a:pt x="642" y="203"/>
                    <a:pt x="642" y="203"/>
                    <a:pt x="642" y="203"/>
                  </a:cubicBezTo>
                  <a:cubicBezTo>
                    <a:pt x="639" y="176"/>
                    <a:pt x="629" y="115"/>
                    <a:pt x="593" y="68"/>
                  </a:cubicBezTo>
                  <a:cubicBezTo>
                    <a:pt x="544" y="4"/>
                    <a:pt x="486" y="1"/>
                    <a:pt x="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4953;p40">
              <a:extLst>
                <a:ext uri="{FF2B5EF4-FFF2-40B4-BE49-F238E27FC236}">
                  <a16:creationId xmlns:a16="http://schemas.microsoft.com/office/drawing/2014/main" xmlns="" id="{37518EE0-8EFF-5740-8AEF-61646352B980}"/>
                </a:ext>
              </a:extLst>
            </p:cNvPr>
            <p:cNvSpPr/>
            <p:nvPr/>
          </p:nvSpPr>
          <p:spPr>
            <a:xfrm>
              <a:off x="5849043" y="3481007"/>
              <a:ext cx="355998" cy="423115"/>
            </a:xfrm>
            <a:custGeom>
              <a:avLst/>
              <a:gdLst/>
              <a:ahLst/>
              <a:cxnLst/>
              <a:rect l="l" t="t" r="r" b="b"/>
              <a:pathLst>
                <a:path w="540" h="642" extrusionOk="0">
                  <a:moveTo>
                    <a:pt x="476" y="586"/>
                  </a:moveTo>
                  <a:cubicBezTo>
                    <a:pt x="423" y="517"/>
                    <a:pt x="421" y="426"/>
                    <a:pt x="421" y="423"/>
                  </a:cubicBezTo>
                  <a:cubicBezTo>
                    <a:pt x="421" y="217"/>
                    <a:pt x="421" y="217"/>
                    <a:pt x="421" y="217"/>
                  </a:cubicBezTo>
                  <a:cubicBezTo>
                    <a:pt x="203" y="217"/>
                    <a:pt x="203" y="217"/>
                    <a:pt x="203" y="217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75" y="2"/>
                    <a:pt x="114" y="12"/>
                    <a:pt x="67" y="49"/>
                  </a:cubicBezTo>
                  <a:cubicBezTo>
                    <a:pt x="4" y="97"/>
                    <a:pt x="0" y="155"/>
                    <a:pt x="0" y="162"/>
                  </a:cubicBezTo>
                  <a:cubicBezTo>
                    <a:pt x="32" y="434"/>
                    <a:pt x="264" y="641"/>
                    <a:pt x="540" y="642"/>
                  </a:cubicBezTo>
                  <a:cubicBezTo>
                    <a:pt x="516" y="628"/>
                    <a:pt x="494" y="610"/>
                    <a:pt x="476" y="5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4954;p40">
              <a:extLst>
                <a:ext uri="{FF2B5EF4-FFF2-40B4-BE49-F238E27FC236}">
                  <a16:creationId xmlns:a16="http://schemas.microsoft.com/office/drawing/2014/main" xmlns="" id="{85DD970D-A40C-6740-B5A4-69BE81D54E99}"/>
                </a:ext>
              </a:extLst>
            </p:cNvPr>
            <p:cNvSpPr/>
            <p:nvPr/>
          </p:nvSpPr>
          <p:spPr>
            <a:xfrm>
              <a:off x="6143252" y="3545755"/>
              <a:ext cx="423253" cy="355759"/>
            </a:xfrm>
            <a:custGeom>
              <a:avLst/>
              <a:gdLst/>
              <a:ahLst/>
              <a:cxnLst/>
              <a:rect l="l" t="t" r="r" b="b"/>
              <a:pathLst>
                <a:path w="642" h="540" extrusionOk="0">
                  <a:moveTo>
                    <a:pt x="423" y="119"/>
                  </a:moveTo>
                  <a:cubicBezTo>
                    <a:pt x="217" y="119"/>
                    <a:pt x="217" y="119"/>
                    <a:pt x="217" y="119"/>
                  </a:cubicBezTo>
                  <a:cubicBezTo>
                    <a:pt x="217" y="337"/>
                    <a:pt x="217" y="337"/>
                    <a:pt x="217" y="337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3" y="365"/>
                    <a:pt x="12" y="425"/>
                    <a:pt x="49" y="473"/>
                  </a:cubicBezTo>
                  <a:cubicBezTo>
                    <a:pt x="98" y="536"/>
                    <a:pt x="156" y="540"/>
                    <a:pt x="162" y="540"/>
                  </a:cubicBezTo>
                  <a:cubicBezTo>
                    <a:pt x="435" y="507"/>
                    <a:pt x="641" y="275"/>
                    <a:pt x="642" y="0"/>
                  </a:cubicBezTo>
                  <a:cubicBezTo>
                    <a:pt x="629" y="24"/>
                    <a:pt x="610" y="45"/>
                    <a:pt x="586" y="64"/>
                  </a:cubicBezTo>
                  <a:cubicBezTo>
                    <a:pt x="517" y="117"/>
                    <a:pt x="427" y="119"/>
                    <a:pt x="423" y="1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5" name="Google Shape;4955;p40">
            <a:extLst>
              <a:ext uri="{FF2B5EF4-FFF2-40B4-BE49-F238E27FC236}">
                <a16:creationId xmlns:a16="http://schemas.microsoft.com/office/drawing/2014/main" xmlns="" id="{B8129AE1-56BD-D442-8229-B700B410BD12}"/>
              </a:ext>
            </a:extLst>
          </p:cNvPr>
          <p:cNvGrpSpPr/>
          <p:nvPr/>
        </p:nvGrpSpPr>
        <p:grpSpPr>
          <a:xfrm>
            <a:off x="3666109" y="3685624"/>
            <a:ext cx="303698" cy="445825"/>
            <a:chOff x="655600" y="3183978"/>
            <a:chExt cx="490627" cy="720234"/>
          </a:xfrm>
        </p:grpSpPr>
        <p:sp>
          <p:nvSpPr>
            <p:cNvPr id="806" name="Google Shape;4956;p40">
              <a:extLst>
                <a:ext uri="{FF2B5EF4-FFF2-40B4-BE49-F238E27FC236}">
                  <a16:creationId xmlns:a16="http://schemas.microsoft.com/office/drawing/2014/main" xmlns="" id="{41F86DBA-8B08-1342-A694-64DD170498BC}"/>
                </a:ext>
              </a:extLst>
            </p:cNvPr>
            <p:cNvSpPr/>
            <p:nvPr/>
          </p:nvSpPr>
          <p:spPr>
            <a:xfrm>
              <a:off x="781315" y="3461564"/>
              <a:ext cx="274086" cy="162243"/>
            </a:xfrm>
            <a:custGeom>
              <a:avLst/>
              <a:gdLst/>
              <a:ahLst/>
              <a:cxnLst/>
              <a:rect l="l" t="t" r="r" b="b"/>
              <a:pathLst>
                <a:path w="513" h="302" extrusionOk="0">
                  <a:moveTo>
                    <a:pt x="447" y="170"/>
                  </a:moveTo>
                  <a:cubicBezTo>
                    <a:pt x="454" y="167"/>
                    <a:pt x="462" y="168"/>
                    <a:pt x="468" y="172"/>
                  </a:cubicBezTo>
                  <a:cubicBezTo>
                    <a:pt x="474" y="175"/>
                    <a:pt x="478" y="182"/>
                    <a:pt x="479" y="189"/>
                  </a:cubicBezTo>
                  <a:cubicBezTo>
                    <a:pt x="511" y="137"/>
                    <a:pt x="511" y="137"/>
                    <a:pt x="511" y="137"/>
                  </a:cubicBezTo>
                  <a:cubicBezTo>
                    <a:pt x="513" y="133"/>
                    <a:pt x="511" y="127"/>
                    <a:pt x="507" y="125"/>
                  </a:cubicBezTo>
                  <a:cubicBezTo>
                    <a:pt x="466" y="104"/>
                    <a:pt x="418" y="87"/>
                    <a:pt x="363" y="73"/>
                  </a:cubicBezTo>
                  <a:cubicBezTo>
                    <a:pt x="339" y="68"/>
                    <a:pt x="220" y="38"/>
                    <a:pt x="197" y="31"/>
                  </a:cubicBezTo>
                  <a:cubicBezTo>
                    <a:pt x="153" y="20"/>
                    <a:pt x="118" y="10"/>
                    <a:pt x="89" y="1"/>
                  </a:cubicBezTo>
                  <a:cubicBezTo>
                    <a:pt x="85" y="0"/>
                    <a:pt x="80" y="2"/>
                    <a:pt x="78" y="6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4" y="76"/>
                    <a:pt x="51" y="78"/>
                    <a:pt x="49" y="77"/>
                  </a:cubicBezTo>
                  <a:cubicBezTo>
                    <a:pt x="45" y="76"/>
                    <a:pt x="41" y="74"/>
                    <a:pt x="39" y="69"/>
                  </a:cubicBezTo>
                  <a:cubicBezTo>
                    <a:pt x="38" y="67"/>
                    <a:pt x="38" y="64"/>
                    <a:pt x="37" y="61"/>
                  </a:cubicBezTo>
                  <a:cubicBezTo>
                    <a:pt x="35" y="52"/>
                    <a:pt x="27" y="48"/>
                    <a:pt x="19" y="53"/>
                  </a:cubicBezTo>
                  <a:cubicBezTo>
                    <a:pt x="12" y="58"/>
                    <a:pt x="7" y="66"/>
                    <a:pt x="4" y="74"/>
                  </a:cubicBezTo>
                  <a:cubicBezTo>
                    <a:pt x="1" y="83"/>
                    <a:pt x="0" y="93"/>
                    <a:pt x="3" y="101"/>
                  </a:cubicBezTo>
                  <a:cubicBezTo>
                    <a:pt x="6" y="109"/>
                    <a:pt x="15" y="111"/>
                    <a:pt x="22" y="106"/>
                  </a:cubicBezTo>
                  <a:cubicBezTo>
                    <a:pt x="24" y="104"/>
                    <a:pt x="26" y="102"/>
                    <a:pt x="29" y="100"/>
                  </a:cubicBezTo>
                  <a:cubicBezTo>
                    <a:pt x="33" y="97"/>
                    <a:pt x="37" y="98"/>
                    <a:pt x="41" y="100"/>
                  </a:cubicBezTo>
                  <a:cubicBezTo>
                    <a:pt x="44" y="101"/>
                    <a:pt x="44" y="103"/>
                    <a:pt x="45" y="106"/>
                  </a:cubicBezTo>
                  <a:cubicBezTo>
                    <a:pt x="20" y="179"/>
                    <a:pt x="20" y="179"/>
                    <a:pt x="20" y="179"/>
                  </a:cubicBezTo>
                  <a:cubicBezTo>
                    <a:pt x="18" y="183"/>
                    <a:pt x="21" y="188"/>
                    <a:pt x="25" y="189"/>
                  </a:cubicBezTo>
                  <a:cubicBezTo>
                    <a:pt x="53" y="198"/>
                    <a:pt x="81" y="206"/>
                    <a:pt x="111" y="214"/>
                  </a:cubicBezTo>
                  <a:cubicBezTo>
                    <a:pt x="135" y="220"/>
                    <a:pt x="278" y="256"/>
                    <a:pt x="301" y="261"/>
                  </a:cubicBezTo>
                  <a:cubicBezTo>
                    <a:pt x="346" y="272"/>
                    <a:pt x="380" y="285"/>
                    <a:pt x="404" y="299"/>
                  </a:cubicBezTo>
                  <a:cubicBezTo>
                    <a:pt x="408" y="302"/>
                    <a:pt x="414" y="300"/>
                    <a:pt x="416" y="296"/>
                  </a:cubicBezTo>
                  <a:cubicBezTo>
                    <a:pt x="446" y="245"/>
                    <a:pt x="446" y="245"/>
                    <a:pt x="446" y="245"/>
                  </a:cubicBezTo>
                  <a:cubicBezTo>
                    <a:pt x="439" y="248"/>
                    <a:pt x="432" y="247"/>
                    <a:pt x="425" y="243"/>
                  </a:cubicBezTo>
                  <a:cubicBezTo>
                    <a:pt x="419" y="240"/>
                    <a:pt x="415" y="234"/>
                    <a:pt x="414" y="226"/>
                  </a:cubicBezTo>
                  <a:cubicBezTo>
                    <a:pt x="412" y="216"/>
                    <a:pt x="415" y="204"/>
                    <a:pt x="422" y="193"/>
                  </a:cubicBezTo>
                  <a:cubicBezTo>
                    <a:pt x="428" y="182"/>
                    <a:pt x="437" y="173"/>
                    <a:pt x="447" y="1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4957;p40">
              <a:extLst>
                <a:ext uri="{FF2B5EF4-FFF2-40B4-BE49-F238E27FC236}">
                  <a16:creationId xmlns:a16="http://schemas.microsoft.com/office/drawing/2014/main" xmlns="" id="{A8857E45-7F23-7547-BDD9-35B91B908416}"/>
                </a:ext>
              </a:extLst>
            </p:cNvPr>
            <p:cNvSpPr/>
            <p:nvPr/>
          </p:nvSpPr>
          <p:spPr>
            <a:xfrm>
              <a:off x="850087" y="3183978"/>
              <a:ext cx="259850" cy="244775"/>
            </a:xfrm>
            <a:custGeom>
              <a:avLst/>
              <a:gdLst/>
              <a:ahLst/>
              <a:cxnLst/>
              <a:rect l="l" t="t" r="r" b="b"/>
              <a:pathLst>
                <a:path w="486" h="456" extrusionOk="0">
                  <a:moveTo>
                    <a:pt x="0" y="212"/>
                  </a:moveTo>
                  <a:cubicBezTo>
                    <a:pt x="4" y="206"/>
                    <a:pt x="11" y="203"/>
                    <a:pt x="18" y="203"/>
                  </a:cubicBezTo>
                  <a:cubicBezTo>
                    <a:pt x="26" y="203"/>
                    <a:pt x="32" y="206"/>
                    <a:pt x="37" y="212"/>
                  </a:cubicBezTo>
                  <a:cubicBezTo>
                    <a:pt x="44" y="220"/>
                    <a:pt x="48" y="232"/>
                    <a:pt x="47" y="245"/>
                  </a:cubicBezTo>
                  <a:cubicBezTo>
                    <a:pt x="48" y="258"/>
                    <a:pt x="44" y="269"/>
                    <a:pt x="37" y="277"/>
                  </a:cubicBezTo>
                  <a:cubicBezTo>
                    <a:pt x="32" y="283"/>
                    <a:pt x="26" y="286"/>
                    <a:pt x="18" y="286"/>
                  </a:cubicBezTo>
                  <a:cubicBezTo>
                    <a:pt x="11" y="286"/>
                    <a:pt x="4" y="283"/>
                    <a:pt x="0" y="277"/>
                  </a:cubicBezTo>
                  <a:cubicBezTo>
                    <a:pt x="0" y="331"/>
                    <a:pt x="0" y="331"/>
                    <a:pt x="0" y="331"/>
                  </a:cubicBezTo>
                  <a:cubicBezTo>
                    <a:pt x="0" y="336"/>
                    <a:pt x="4" y="340"/>
                    <a:pt x="9" y="340"/>
                  </a:cubicBezTo>
                  <a:cubicBezTo>
                    <a:pt x="31" y="337"/>
                    <a:pt x="55" y="336"/>
                    <a:pt x="83" y="336"/>
                  </a:cubicBezTo>
                  <a:cubicBezTo>
                    <a:pt x="202" y="336"/>
                    <a:pt x="321" y="425"/>
                    <a:pt x="321" y="425"/>
                  </a:cubicBezTo>
                  <a:cubicBezTo>
                    <a:pt x="368" y="456"/>
                    <a:pt x="397" y="454"/>
                    <a:pt x="436" y="417"/>
                  </a:cubicBezTo>
                  <a:cubicBezTo>
                    <a:pt x="436" y="417"/>
                    <a:pt x="486" y="374"/>
                    <a:pt x="486" y="334"/>
                  </a:cubicBezTo>
                  <a:cubicBezTo>
                    <a:pt x="486" y="273"/>
                    <a:pt x="343" y="186"/>
                    <a:pt x="190" y="155"/>
                  </a:cubicBezTo>
                  <a:cubicBezTo>
                    <a:pt x="190" y="49"/>
                    <a:pt x="190" y="49"/>
                    <a:pt x="190" y="49"/>
                  </a:cubicBezTo>
                  <a:cubicBezTo>
                    <a:pt x="190" y="22"/>
                    <a:pt x="163" y="0"/>
                    <a:pt x="13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2"/>
                    <a:pt x="0" y="49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48"/>
                    <a:pt x="0" y="148"/>
                    <a:pt x="0" y="148"/>
                  </a:cubicBezTo>
                  <a:lnTo>
                    <a:pt x="0" y="2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4958;p40">
              <a:extLst>
                <a:ext uri="{FF2B5EF4-FFF2-40B4-BE49-F238E27FC236}">
                  <a16:creationId xmlns:a16="http://schemas.microsoft.com/office/drawing/2014/main" xmlns="" id="{690C8CC7-BBB5-DC4B-9B4E-7F78672D88B3}"/>
                </a:ext>
              </a:extLst>
            </p:cNvPr>
            <p:cNvSpPr/>
            <p:nvPr/>
          </p:nvSpPr>
          <p:spPr>
            <a:xfrm>
              <a:off x="655600" y="3264496"/>
              <a:ext cx="213333" cy="294294"/>
            </a:xfrm>
            <a:custGeom>
              <a:avLst/>
              <a:gdLst/>
              <a:ahLst/>
              <a:cxnLst/>
              <a:rect l="l" t="t" r="r" b="b"/>
              <a:pathLst>
                <a:path w="399" h="548" extrusionOk="0">
                  <a:moveTo>
                    <a:pt x="242" y="541"/>
                  </a:moveTo>
                  <a:cubicBezTo>
                    <a:pt x="262" y="483"/>
                    <a:pt x="262" y="483"/>
                    <a:pt x="262" y="483"/>
                  </a:cubicBezTo>
                  <a:cubicBezTo>
                    <a:pt x="255" y="488"/>
                    <a:pt x="248" y="489"/>
                    <a:pt x="241" y="486"/>
                  </a:cubicBezTo>
                  <a:cubicBezTo>
                    <a:pt x="234" y="484"/>
                    <a:pt x="229" y="479"/>
                    <a:pt x="226" y="472"/>
                  </a:cubicBezTo>
                  <a:cubicBezTo>
                    <a:pt x="222" y="462"/>
                    <a:pt x="223" y="450"/>
                    <a:pt x="227" y="437"/>
                  </a:cubicBezTo>
                  <a:cubicBezTo>
                    <a:pt x="231" y="425"/>
                    <a:pt x="238" y="415"/>
                    <a:pt x="247" y="410"/>
                  </a:cubicBezTo>
                  <a:cubicBezTo>
                    <a:pt x="254" y="406"/>
                    <a:pt x="261" y="405"/>
                    <a:pt x="268" y="407"/>
                  </a:cubicBezTo>
                  <a:cubicBezTo>
                    <a:pt x="275" y="409"/>
                    <a:pt x="280" y="415"/>
                    <a:pt x="283" y="422"/>
                  </a:cubicBezTo>
                  <a:cubicBezTo>
                    <a:pt x="301" y="369"/>
                    <a:pt x="301" y="369"/>
                    <a:pt x="301" y="369"/>
                  </a:cubicBezTo>
                  <a:cubicBezTo>
                    <a:pt x="302" y="364"/>
                    <a:pt x="300" y="359"/>
                    <a:pt x="296" y="358"/>
                  </a:cubicBezTo>
                  <a:cubicBezTo>
                    <a:pt x="238" y="335"/>
                    <a:pt x="219" y="315"/>
                    <a:pt x="219" y="287"/>
                  </a:cubicBezTo>
                  <a:cubicBezTo>
                    <a:pt x="219" y="250"/>
                    <a:pt x="254" y="211"/>
                    <a:pt x="343" y="194"/>
                  </a:cubicBezTo>
                  <a:cubicBezTo>
                    <a:pt x="347" y="193"/>
                    <a:pt x="350" y="190"/>
                    <a:pt x="350" y="186"/>
                  </a:cubicBezTo>
                  <a:cubicBezTo>
                    <a:pt x="350" y="111"/>
                    <a:pt x="350" y="111"/>
                    <a:pt x="350" y="111"/>
                  </a:cubicBezTo>
                  <a:cubicBezTo>
                    <a:pt x="351" y="109"/>
                    <a:pt x="353" y="107"/>
                    <a:pt x="355" y="107"/>
                  </a:cubicBezTo>
                  <a:cubicBezTo>
                    <a:pt x="360" y="106"/>
                    <a:pt x="364" y="107"/>
                    <a:pt x="367" y="111"/>
                  </a:cubicBezTo>
                  <a:cubicBezTo>
                    <a:pt x="369" y="113"/>
                    <a:pt x="370" y="116"/>
                    <a:pt x="371" y="118"/>
                  </a:cubicBezTo>
                  <a:cubicBezTo>
                    <a:pt x="376" y="126"/>
                    <a:pt x="385" y="127"/>
                    <a:pt x="391" y="120"/>
                  </a:cubicBezTo>
                  <a:cubicBezTo>
                    <a:pt x="397" y="113"/>
                    <a:pt x="399" y="104"/>
                    <a:pt x="399" y="95"/>
                  </a:cubicBezTo>
                  <a:cubicBezTo>
                    <a:pt x="399" y="86"/>
                    <a:pt x="397" y="76"/>
                    <a:pt x="391" y="69"/>
                  </a:cubicBezTo>
                  <a:cubicBezTo>
                    <a:pt x="385" y="63"/>
                    <a:pt x="376" y="63"/>
                    <a:pt x="371" y="71"/>
                  </a:cubicBezTo>
                  <a:cubicBezTo>
                    <a:pt x="370" y="73"/>
                    <a:pt x="369" y="76"/>
                    <a:pt x="367" y="78"/>
                  </a:cubicBezTo>
                  <a:cubicBezTo>
                    <a:pt x="364" y="83"/>
                    <a:pt x="360" y="83"/>
                    <a:pt x="355" y="83"/>
                  </a:cubicBezTo>
                  <a:cubicBezTo>
                    <a:pt x="353" y="82"/>
                    <a:pt x="351" y="80"/>
                    <a:pt x="350" y="78"/>
                  </a:cubicBezTo>
                  <a:cubicBezTo>
                    <a:pt x="350" y="9"/>
                    <a:pt x="350" y="9"/>
                    <a:pt x="350" y="9"/>
                  </a:cubicBezTo>
                  <a:cubicBezTo>
                    <a:pt x="350" y="4"/>
                    <a:pt x="346" y="0"/>
                    <a:pt x="341" y="1"/>
                  </a:cubicBezTo>
                  <a:cubicBezTo>
                    <a:pt x="117" y="30"/>
                    <a:pt x="0" y="150"/>
                    <a:pt x="0" y="292"/>
                  </a:cubicBezTo>
                  <a:cubicBezTo>
                    <a:pt x="0" y="428"/>
                    <a:pt x="100" y="499"/>
                    <a:pt x="231" y="546"/>
                  </a:cubicBezTo>
                  <a:cubicBezTo>
                    <a:pt x="236" y="548"/>
                    <a:pt x="240" y="546"/>
                    <a:pt x="242" y="5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4959;p40">
              <a:extLst>
                <a:ext uri="{FF2B5EF4-FFF2-40B4-BE49-F238E27FC236}">
                  <a16:creationId xmlns:a16="http://schemas.microsoft.com/office/drawing/2014/main" xmlns="" id="{78C9261F-F6C3-B64A-8707-2A9E317D8E53}"/>
                </a:ext>
              </a:extLst>
            </p:cNvPr>
            <p:cNvSpPr/>
            <p:nvPr/>
          </p:nvSpPr>
          <p:spPr>
            <a:xfrm>
              <a:off x="673846" y="3654405"/>
              <a:ext cx="303960" cy="249807"/>
            </a:xfrm>
            <a:custGeom>
              <a:avLst/>
              <a:gdLst/>
              <a:ahLst/>
              <a:cxnLst/>
              <a:rect l="l" t="t" r="r" b="b"/>
              <a:pathLst>
                <a:path w="569" h="465" extrusionOk="0">
                  <a:moveTo>
                    <a:pt x="520" y="368"/>
                  </a:moveTo>
                  <a:cubicBezTo>
                    <a:pt x="520" y="233"/>
                    <a:pt x="520" y="233"/>
                    <a:pt x="520" y="233"/>
                  </a:cubicBezTo>
                  <a:cubicBezTo>
                    <a:pt x="521" y="231"/>
                    <a:pt x="523" y="229"/>
                    <a:pt x="525" y="229"/>
                  </a:cubicBezTo>
                  <a:cubicBezTo>
                    <a:pt x="530" y="229"/>
                    <a:pt x="534" y="229"/>
                    <a:pt x="537" y="233"/>
                  </a:cubicBezTo>
                  <a:cubicBezTo>
                    <a:pt x="539" y="236"/>
                    <a:pt x="540" y="238"/>
                    <a:pt x="542" y="241"/>
                  </a:cubicBezTo>
                  <a:cubicBezTo>
                    <a:pt x="546" y="248"/>
                    <a:pt x="556" y="249"/>
                    <a:pt x="561" y="242"/>
                  </a:cubicBezTo>
                  <a:cubicBezTo>
                    <a:pt x="567" y="236"/>
                    <a:pt x="569" y="226"/>
                    <a:pt x="569" y="217"/>
                  </a:cubicBezTo>
                  <a:cubicBezTo>
                    <a:pt x="569" y="208"/>
                    <a:pt x="567" y="199"/>
                    <a:pt x="561" y="192"/>
                  </a:cubicBezTo>
                  <a:cubicBezTo>
                    <a:pt x="556" y="185"/>
                    <a:pt x="546" y="186"/>
                    <a:pt x="542" y="194"/>
                  </a:cubicBezTo>
                  <a:cubicBezTo>
                    <a:pt x="540" y="196"/>
                    <a:pt x="539" y="199"/>
                    <a:pt x="537" y="201"/>
                  </a:cubicBezTo>
                  <a:cubicBezTo>
                    <a:pt x="534" y="205"/>
                    <a:pt x="530" y="205"/>
                    <a:pt x="525" y="205"/>
                  </a:cubicBezTo>
                  <a:cubicBezTo>
                    <a:pt x="523" y="205"/>
                    <a:pt x="521" y="203"/>
                    <a:pt x="520" y="201"/>
                  </a:cubicBezTo>
                  <a:cubicBezTo>
                    <a:pt x="520" y="133"/>
                    <a:pt x="520" y="133"/>
                    <a:pt x="520" y="133"/>
                  </a:cubicBezTo>
                  <a:cubicBezTo>
                    <a:pt x="520" y="128"/>
                    <a:pt x="516" y="124"/>
                    <a:pt x="511" y="124"/>
                  </a:cubicBezTo>
                  <a:cubicBezTo>
                    <a:pt x="489" y="127"/>
                    <a:pt x="464" y="129"/>
                    <a:pt x="436" y="129"/>
                  </a:cubicBezTo>
                  <a:cubicBezTo>
                    <a:pt x="317" y="129"/>
                    <a:pt x="154" y="29"/>
                    <a:pt x="154" y="29"/>
                  </a:cubicBezTo>
                  <a:cubicBezTo>
                    <a:pt x="110" y="0"/>
                    <a:pt x="67" y="8"/>
                    <a:pt x="30" y="51"/>
                  </a:cubicBezTo>
                  <a:cubicBezTo>
                    <a:pt x="30" y="51"/>
                    <a:pt x="0" y="88"/>
                    <a:pt x="0" y="130"/>
                  </a:cubicBezTo>
                  <a:cubicBezTo>
                    <a:pt x="0" y="194"/>
                    <a:pt x="169" y="278"/>
                    <a:pt x="330" y="309"/>
                  </a:cubicBezTo>
                  <a:cubicBezTo>
                    <a:pt x="330" y="416"/>
                    <a:pt x="330" y="416"/>
                    <a:pt x="330" y="416"/>
                  </a:cubicBezTo>
                  <a:cubicBezTo>
                    <a:pt x="330" y="443"/>
                    <a:pt x="357" y="465"/>
                    <a:pt x="390" y="465"/>
                  </a:cubicBezTo>
                  <a:cubicBezTo>
                    <a:pt x="460" y="465"/>
                    <a:pt x="460" y="465"/>
                    <a:pt x="460" y="465"/>
                  </a:cubicBezTo>
                  <a:cubicBezTo>
                    <a:pt x="493" y="465"/>
                    <a:pt x="520" y="443"/>
                    <a:pt x="520" y="416"/>
                  </a:cubicBezTo>
                  <a:cubicBezTo>
                    <a:pt x="520" y="368"/>
                    <a:pt x="520" y="368"/>
                    <a:pt x="520" y="3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4960;p40">
              <a:extLst>
                <a:ext uri="{FF2B5EF4-FFF2-40B4-BE49-F238E27FC236}">
                  <a16:creationId xmlns:a16="http://schemas.microsoft.com/office/drawing/2014/main" xmlns="" id="{05329A2E-CF2C-0A45-8D06-CCACBFCA4BD8}"/>
                </a:ext>
              </a:extLst>
            </p:cNvPr>
            <p:cNvSpPr/>
            <p:nvPr/>
          </p:nvSpPr>
          <p:spPr>
            <a:xfrm>
              <a:off x="959159" y="3535238"/>
              <a:ext cx="187068" cy="287248"/>
            </a:xfrm>
            <a:custGeom>
              <a:avLst/>
              <a:gdLst/>
              <a:ahLst/>
              <a:cxnLst/>
              <a:rect l="l" t="t" r="r" b="b"/>
              <a:pathLst>
                <a:path w="350" h="535" extrusionOk="0">
                  <a:moveTo>
                    <a:pt x="201" y="3"/>
                  </a:moveTo>
                  <a:cubicBezTo>
                    <a:pt x="197" y="0"/>
                    <a:pt x="192" y="2"/>
                    <a:pt x="190" y="6"/>
                  </a:cubicBezTo>
                  <a:cubicBezTo>
                    <a:pt x="150" y="73"/>
                    <a:pt x="150" y="73"/>
                    <a:pt x="150" y="73"/>
                  </a:cubicBezTo>
                  <a:cubicBezTo>
                    <a:pt x="148" y="74"/>
                    <a:pt x="146" y="75"/>
                    <a:pt x="143" y="74"/>
                  </a:cubicBezTo>
                  <a:cubicBezTo>
                    <a:pt x="139" y="72"/>
                    <a:pt x="135" y="70"/>
                    <a:pt x="135" y="64"/>
                  </a:cubicBezTo>
                  <a:cubicBezTo>
                    <a:pt x="135" y="62"/>
                    <a:pt x="135" y="59"/>
                    <a:pt x="135" y="56"/>
                  </a:cubicBezTo>
                  <a:cubicBezTo>
                    <a:pt x="135" y="47"/>
                    <a:pt x="127" y="41"/>
                    <a:pt x="119" y="44"/>
                  </a:cubicBezTo>
                  <a:cubicBezTo>
                    <a:pt x="111" y="47"/>
                    <a:pt x="104" y="55"/>
                    <a:pt x="100" y="62"/>
                  </a:cubicBezTo>
                  <a:cubicBezTo>
                    <a:pt x="95" y="70"/>
                    <a:pt x="92" y="79"/>
                    <a:pt x="93" y="88"/>
                  </a:cubicBezTo>
                  <a:cubicBezTo>
                    <a:pt x="95" y="96"/>
                    <a:pt x="103" y="101"/>
                    <a:pt x="111" y="97"/>
                  </a:cubicBezTo>
                  <a:cubicBezTo>
                    <a:pt x="114" y="95"/>
                    <a:pt x="116" y="94"/>
                    <a:pt x="119" y="92"/>
                  </a:cubicBezTo>
                  <a:cubicBezTo>
                    <a:pt x="123" y="90"/>
                    <a:pt x="127" y="92"/>
                    <a:pt x="131" y="95"/>
                  </a:cubicBezTo>
                  <a:cubicBezTo>
                    <a:pt x="133" y="96"/>
                    <a:pt x="133" y="99"/>
                    <a:pt x="133" y="101"/>
                  </a:cubicBezTo>
                  <a:cubicBezTo>
                    <a:pt x="94" y="168"/>
                    <a:pt x="94" y="168"/>
                    <a:pt x="94" y="168"/>
                  </a:cubicBezTo>
                  <a:cubicBezTo>
                    <a:pt x="91" y="171"/>
                    <a:pt x="92" y="176"/>
                    <a:pt x="96" y="179"/>
                  </a:cubicBezTo>
                  <a:cubicBezTo>
                    <a:pt x="123" y="201"/>
                    <a:pt x="131" y="223"/>
                    <a:pt x="131" y="240"/>
                  </a:cubicBezTo>
                  <a:cubicBezTo>
                    <a:pt x="131" y="283"/>
                    <a:pt x="96" y="324"/>
                    <a:pt x="7" y="342"/>
                  </a:cubicBezTo>
                  <a:cubicBezTo>
                    <a:pt x="3" y="342"/>
                    <a:pt x="0" y="346"/>
                    <a:pt x="0" y="350"/>
                  </a:cubicBezTo>
                  <a:cubicBezTo>
                    <a:pt x="0" y="407"/>
                    <a:pt x="0" y="407"/>
                    <a:pt x="0" y="407"/>
                  </a:cubicBezTo>
                  <a:cubicBezTo>
                    <a:pt x="4" y="401"/>
                    <a:pt x="11" y="397"/>
                    <a:pt x="19" y="397"/>
                  </a:cubicBezTo>
                  <a:cubicBezTo>
                    <a:pt x="26" y="397"/>
                    <a:pt x="33" y="401"/>
                    <a:pt x="37" y="406"/>
                  </a:cubicBezTo>
                  <a:cubicBezTo>
                    <a:pt x="44" y="415"/>
                    <a:pt x="48" y="426"/>
                    <a:pt x="48" y="439"/>
                  </a:cubicBezTo>
                  <a:cubicBezTo>
                    <a:pt x="48" y="452"/>
                    <a:pt x="44" y="464"/>
                    <a:pt x="37" y="472"/>
                  </a:cubicBezTo>
                  <a:cubicBezTo>
                    <a:pt x="33" y="478"/>
                    <a:pt x="26" y="481"/>
                    <a:pt x="19" y="481"/>
                  </a:cubicBezTo>
                  <a:cubicBezTo>
                    <a:pt x="11" y="481"/>
                    <a:pt x="4" y="478"/>
                    <a:pt x="0" y="472"/>
                  </a:cubicBezTo>
                  <a:cubicBezTo>
                    <a:pt x="0" y="526"/>
                    <a:pt x="0" y="526"/>
                    <a:pt x="0" y="526"/>
                  </a:cubicBezTo>
                  <a:cubicBezTo>
                    <a:pt x="0" y="531"/>
                    <a:pt x="4" y="535"/>
                    <a:pt x="9" y="535"/>
                  </a:cubicBezTo>
                  <a:cubicBezTo>
                    <a:pt x="245" y="503"/>
                    <a:pt x="350" y="374"/>
                    <a:pt x="350" y="237"/>
                  </a:cubicBezTo>
                  <a:cubicBezTo>
                    <a:pt x="350" y="143"/>
                    <a:pt x="301" y="62"/>
                    <a:pt x="201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1" name="Google Shape;4961;p40">
            <a:extLst>
              <a:ext uri="{FF2B5EF4-FFF2-40B4-BE49-F238E27FC236}">
                <a16:creationId xmlns:a16="http://schemas.microsoft.com/office/drawing/2014/main" xmlns="" id="{CD6C4826-945F-9F42-848E-D7BC85B27732}"/>
              </a:ext>
            </a:extLst>
          </p:cNvPr>
          <p:cNvGrpSpPr/>
          <p:nvPr/>
        </p:nvGrpSpPr>
        <p:grpSpPr>
          <a:xfrm>
            <a:off x="8359071" y="3685740"/>
            <a:ext cx="189785" cy="445592"/>
            <a:chOff x="8011692" y="3184166"/>
            <a:chExt cx="306600" cy="719859"/>
          </a:xfrm>
        </p:grpSpPr>
        <p:sp>
          <p:nvSpPr>
            <p:cNvPr id="812" name="Google Shape;4962;p40">
              <a:extLst>
                <a:ext uri="{FF2B5EF4-FFF2-40B4-BE49-F238E27FC236}">
                  <a16:creationId xmlns:a16="http://schemas.microsoft.com/office/drawing/2014/main" xmlns="" id="{4490AE22-490A-244B-BA91-2178490BBE5F}"/>
                </a:ext>
              </a:extLst>
            </p:cNvPr>
            <p:cNvSpPr/>
            <p:nvPr/>
          </p:nvSpPr>
          <p:spPr>
            <a:xfrm>
              <a:off x="8011692" y="3885096"/>
              <a:ext cx="306496" cy="18928"/>
            </a:xfrm>
            <a:custGeom>
              <a:avLst/>
              <a:gdLst/>
              <a:ahLst/>
              <a:cxnLst/>
              <a:rect l="l" t="t" r="r" b="b"/>
              <a:pathLst>
                <a:path w="569" h="35" extrusionOk="0">
                  <a:moveTo>
                    <a:pt x="569" y="13"/>
                  </a:moveTo>
                  <a:cubicBezTo>
                    <a:pt x="569" y="19"/>
                    <a:pt x="562" y="23"/>
                    <a:pt x="554" y="24"/>
                  </a:cubicBezTo>
                  <a:cubicBezTo>
                    <a:pt x="520" y="28"/>
                    <a:pt x="430" y="35"/>
                    <a:pt x="284" y="35"/>
                  </a:cubicBezTo>
                  <a:cubicBezTo>
                    <a:pt x="134" y="35"/>
                    <a:pt x="47" y="28"/>
                    <a:pt x="14" y="24"/>
                  </a:cubicBezTo>
                  <a:cubicBezTo>
                    <a:pt x="6" y="23"/>
                    <a:pt x="0" y="19"/>
                    <a:pt x="0" y="1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69" y="0"/>
                    <a:pt x="569" y="0"/>
                    <a:pt x="569" y="0"/>
                  </a:cubicBezTo>
                  <a:lnTo>
                    <a:pt x="569" y="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4963;p40">
              <a:extLst>
                <a:ext uri="{FF2B5EF4-FFF2-40B4-BE49-F238E27FC236}">
                  <a16:creationId xmlns:a16="http://schemas.microsoft.com/office/drawing/2014/main" xmlns="" id="{DFC48421-5964-6A42-9655-B2F4A6DC7B8C}"/>
                </a:ext>
              </a:extLst>
            </p:cNvPr>
            <p:cNvSpPr/>
            <p:nvPr/>
          </p:nvSpPr>
          <p:spPr>
            <a:xfrm>
              <a:off x="8011692" y="3184166"/>
              <a:ext cx="306496" cy="40025"/>
            </a:xfrm>
            <a:custGeom>
              <a:avLst/>
              <a:gdLst/>
              <a:ahLst/>
              <a:cxnLst/>
              <a:rect l="l" t="t" r="r" b="b"/>
              <a:pathLst>
                <a:path w="569" h="74" extrusionOk="0">
                  <a:moveTo>
                    <a:pt x="372" y="32"/>
                  </a:moveTo>
                  <a:cubicBezTo>
                    <a:pt x="372" y="24"/>
                    <a:pt x="372" y="24"/>
                    <a:pt x="372" y="24"/>
                  </a:cubicBezTo>
                  <a:cubicBezTo>
                    <a:pt x="372" y="14"/>
                    <a:pt x="360" y="6"/>
                    <a:pt x="345" y="4"/>
                  </a:cubicBezTo>
                  <a:cubicBezTo>
                    <a:pt x="325" y="2"/>
                    <a:pt x="316" y="0"/>
                    <a:pt x="287" y="0"/>
                  </a:cubicBezTo>
                  <a:cubicBezTo>
                    <a:pt x="255" y="0"/>
                    <a:pt x="247" y="2"/>
                    <a:pt x="228" y="4"/>
                  </a:cubicBezTo>
                  <a:cubicBezTo>
                    <a:pt x="212" y="5"/>
                    <a:pt x="201" y="14"/>
                    <a:pt x="201" y="24"/>
                  </a:cubicBezTo>
                  <a:cubicBezTo>
                    <a:pt x="201" y="32"/>
                    <a:pt x="201" y="32"/>
                    <a:pt x="201" y="32"/>
                  </a:cubicBezTo>
                  <a:cubicBezTo>
                    <a:pt x="201" y="36"/>
                    <a:pt x="195" y="40"/>
                    <a:pt x="188" y="41"/>
                  </a:cubicBezTo>
                  <a:cubicBezTo>
                    <a:pt x="108" y="43"/>
                    <a:pt x="36" y="48"/>
                    <a:pt x="13" y="50"/>
                  </a:cubicBezTo>
                  <a:cubicBezTo>
                    <a:pt x="6" y="51"/>
                    <a:pt x="0" y="55"/>
                    <a:pt x="0" y="60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569" y="74"/>
                    <a:pt x="569" y="74"/>
                    <a:pt x="569" y="74"/>
                  </a:cubicBezTo>
                  <a:cubicBezTo>
                    <a:pt x="569" y="60"/>
                    <a:pt x="569" y="60"/>
                    <a:pt x="569" y="60"/>
                  </a:cubicBezTo>
                  <a:cubicBezTo>
                    <a:pt x="569" y="55"/>
                    <a:pt x="563" y="51"/>
                    <a:pt x="555" y="50"/>
                  </a:cubicBezTo>
                  <a:cubicBezTo>
                    <a:pt x="533" y="47"/>
                    <a:pt x="464" y="43"/>
                    <a:pt x="385" y="41"/>
                  </a:cubicBezTo>
                  <a:cubicBezTo>
                    <a:pt x="378" y="40"/>
                    <a:pt x="372" y="36"/>
                    <a:pt x="372" y="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4964;p40">
              <a:extLst>
                <a:ext uri="{FF2B5EF4-FFF2-40B4-BE49-F238E27FC236}">
                  <a16:creationId xmlns:a16="http://schemas.microsoft.com/office/drawing/2014/main" xmlns="" id="{DAB793EC-135C-2447-B1E6-409E09CE359C}"/>
                </a:ext>
              </a:extLst>
            </p:cNvPr>
            <p:cNvSpPr txBox="1"/>
            <p:nvPr/>
          </p:nvSpPr>
          <p:spPr>
            <a:xfrm>
              <a:off x="8011692" y="3395332"/>
              <a:ext cx="306600" cy="157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4965;p40">
              <a:extLst>
                <a:ext uri="{FF2B5EF4-FFF2-40B4-BE49-F238E27FC236}">
                  <a16:creationId xmlns:a16="http://schemas.microsoft.com/office/drawing/2014/main" xmlns="" id="{A5B827B4-8E47-C14D-B81D-A4BE64FBB98F}"/>
                </a:ext>
              </a:extLst>
            </p:cNvPr>
            <p:cNvSpPr txBox="1"/>
            <p:nvPr/>
          </p:nvSpPr>
          <p:spPr>
            <a:xfrm>
              <a:off x="8011692" y="3231683"/>
              <a:ext cx="306600" cy="15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4966;p40">
              <a:extLst>
                <a:ext uri="{FF2B5EF4-FFF2-40B4-BE49-F238E27FC236}">
                  <a16:creationId xmlns:a16="http://schemas.microsoft.com/office/drawing/2014/main" xmlns="" id="{5902C591-8D14-B848-A30C-E48E9CAF9639}"/>
                </a:ext>
              </a:extLst>
            </p:cNvPr>
            <p:cNvSpPr txBox="1"/>
            <p:nvPr/>
          </p:nvSpPr>
          <p:spPr>
            <a:xfrm>
              <a:off x="8011692" y="3718293"/>
              <a:ext cx="306600" cy="159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4967;p40">
              <a:extLst>
                <a:ext uri="{FF2B5EF4-FFF2-40B4-BE49-F238E27FC236}">
                  <a16:creationId xmlns:a16="http://schemas.microsoft.com/office/drawing/2014/main" xmlns="" id="{18225F06-BA74-3C49-9CC9-E9C08E51064F}"/>
                </a:ext>
              </a:extLst>
            </p:cNvPr>
            <p:cNvSpPr txBox="1"/>
            <p:nvPr/>
          </p:nvSpPr>
          <p:spPr>
            <a:xfrm>
              <a:off x="8011692" y="3556812"/>
              <a:ext cx="306600" cy="157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8" name="Google Shape;4968;p40">
            <a:extLst>
              <a:ext uri="{FF2B5EF4-FFF2-40B4-BE49-F238E27FC236}">
                <a16:creationId xmlns:a16="http://schemas.microsoft.com/office/drawing/2014/main" xmlns="" id="{F988DC5B-4DDE-1144-94BF-78A05F15970E}"/>
              </a:ext>
            </a:extLst>
          </p:cNvPr>
          <p:cNvGrpSpPr/>
          <p:nvPr/>
        </p:nvGrpSpPr>
        <p:grpSpPr>
          <a:xfrm>
            <a:off x="8793858" y="3685490"/>
            <a:ext cx="246199" cy="445516"/>
            <a:chOff x="4556125" y="630237"/>
            <a:chExt cx="3081338" cy="5568950"/>
          </a:xfrm>
        </p:grpSpPr>
        <p:sp>
          <p:nvSpPr>
            <p:cNvPr id="819" name="Google Shape;4969;p40">
              <a:extLst>
                <a:ext uri="{FF2B5EF4-FFF2-40B4-BE49-F238E27FC236}">
                  <a16:creationId xmlns:a16="http://schemas.microsoft.com/office/drawing/2014/main" xmlns="" id="{0F00383C-0B13-D440-96F5-57CE795103BE}"/>
                </a:ext>
              </a:extLst>
            </p:cNvPr>
            <p:cNvSpPr/>
            <p:nvPr/>
          </p:nvSpPr>
          <p:spPr>
            <a:xfrm>
              <a:off x="4756150" y="630237"/>
              <a:ext cx="2397126" cy="1016000"/>
            </a:xfrm>
            <a:custGeom>
              <a:avLst/>
              <a:gdLst/>
              <a:ahLst/>
              <a:cxnLst/>
              <a:rect l="l" t="t" r="r" b="b"/>
              <a:pathLst>
                <a:path w="550" h="233" extrusionOk="0">
                  <a:moveTo>
                    <a:pt x="88" y="233"/>
                  </a:moveTo>
                  <a:cubicBezTo>
                    <a:pt x="49" y="233"/>
                    <a:pt x="14" y="205"/>
                    <a:pt x="7" y="165"/>
                  </a:cubicBezTo>
                  <a:cubicBezTo>
                    <a:pt x="0" y="120"/>
                    <a:pt x="30" y="78"/>
                    <a:pt x="74" y="71"/>
                  </a:cubicBezTo>
                  <a:cubicBezTo>
                    <a:pt x="448" y="8"/>
                    <a:pt x="448" y="8"/>
                    <a:pt x="448" y="8"/>
                  </a:cubicBezTo>
                  <a:cubicBezTo>
                    <a:pt x="492" y="0"/>
                    <a:pt x="535" y="30"/>
                    <a:pt x="542" y="75"/>
                  </a:cubicBezTo>
                  <a:cubicBezTo>
                    <a:pt x="550" y="120"/>
                    <a:pt x="520" y="162"/>
                    <a:pt x="475" y="169"/>
                  </a:cubicBezTo>
                  <a:cubicBezTo>
                    <a:pt x="102" y="232"/>
                    <a:pt x="102" y="232"/>
                    <a:pt x="102" y="232"/>
                  </a:cubicBezTo>
                  <a:cubicBezTo>
                    <a:pt x="97" y="233"/>
                    <a:pt x="92" y="233"/>
                    <a:pt x="88" y="2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4970;p40">
              <a:extLst>
                <a:ext uri="{FF2B5EF4-FFF2-40B4-BE49-F238E27FC236}">
                  <a16:creationId xmlns:a16="http://schemas.microsoft.com/office/drawing/2014/main" xmlns="" id="{9A644CB0-2E77-C242-B799-74B561536D6D}"/>
                </a:ext>
              </a:extLst>
            </p:cNvPr>
            <p:cNvSpPr/>
            <p:nvPr/>
          </p:nvSpPr>
          <p:spPr>
            <a:xfrm>
              <a:off x="4556125" y="1357312"/>
              <a:ext cx="3081338" cy="1135062"/>
            </a:xfrm>
            <a:custGeom>
              <a:avLst/>
              <a:gdLst/>
              <a:ahLst/>
              <a:cxnLst/>
              <a:rect l="l" t="t" r="r" b="b"/>
              <a:pathLst>
                <a:path w="707" h="260" extrusionOk="0">
                  <a:moveTo>
                    <a:pt x="88" y="260"/>
                  </a:moveTo>
                  <a:cubicBezTo>
                    <a:pt x="49" y="260"/>
                    <a:pt x="14" y="232"/>
                    <a:pt x="7" y="192"/>
                  </a:cubicBezTo>
                  <a:cubicBezTo>
                    <a:pt x="0" y="147"/>
                    <a:pt x="30" y="105"/>
                    <a:pt x="74" y="97"/>
                  </a:cubicBezTo>
                  <a:cubicBezTo>
                    <a:pt x="605" y="7"/>
                    <a:pt x="605" y="7"/>
                    <a:pt x="605" y="7"/>
                  </a:cubicBezTo>
                  <a:cubicBezTo>
                    <a:pt x="649" y="0"/>
                    <a:pt x="692" y="30"/>
                    <a:pt x="699" y="75"/>
                  </a:cubicBezTo>
                  <a:cubicBezTo>
                    <a:pt x="707" y="119"/>
                    <a:pt x="677" y="161"/>
                    <a:pt x="632" y="169"/>
                  </a:cubicBezTo>
                  <a:cubicBezTo>
                    <a:pt x="102" y="259"/>
                    <a:pt x="102" y="259"/>
                    <a:pt x="102" y="259"/>
                  </a:cubicBezTo>
                  <a:cubicBezTo>
                    <a:pt x="97" y="260"/>
                    <a:pt x="93" y="260"/>
                    <a:pt x="88" y="2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4971;p40">
              <a:extLst>
                <a:ext uri="{FF2B5EF4-FFF2-40B4-BE49-F238E27FC236}">
                  <a16:creationId xmlns:a16="http://schemas.microsoft.com/office/drawing/2014/main" xmlns="" id="{0841A2E4-C39D-7D4E-A187-F6BE4373361C}"/>
                </a:ext>
              </a:extLst>
            </p:cNvPr>
            <p:cNvSpPr/>
            <p:nvPr/>
          </p:nvSpPr>
          <p:spPr>
            <a:xfrm>
              <a:off x="4556125" y="2168525"/>
              <a:ext cx="3081338" cy="1139825"/>
            </a:xfrm>
            <a:custGeom>
              <a:avLst/>
              <a:gdLst/>
              <a:ahLst/>
              <a:cxnLst/>
              <a:rect l="l" t="t" r="r" b="b"/>
              <a:pathLst>
                <a:path w="707" h="261" extrusionOk="0">
                  <a:moveTo>
                    <a:pt x="88" y="261"/>
                  </a:moveTo>
                  <a:cubicBezTo>
                    <a:pt x="49" y="261"/>
                    <a:pt x="14" y="232"/>
                    <a:pt x="7" y="192"/>
                  </a:cubicBezTo>
                  <a:cubicBezTo>
                    <a:pt x="0" y="148"/>
                    <a:pt x="30" y="105"/>
                    <a:pt x="74" y="98"/>
                  </a:cubicBezTo>
                  <a:cubicBezTo>
                    <a:pt x="605" y="8"/>
                    <a:pt x="605" y="8"/>
                    <a:pt x="605" y="8"/>
                  </a:cubicBezTo>
                  <a:cubicBezTo>
                    <a:pt x="649" y="0"/>
                    <a:pt x="692" y="30"/>
                    <a:pt x="699" y="75"/>
                  </a:cubicBezTo>
                  <a:cubicBezTo>
                    <a:pt x="707" y="119"/>
                    <a:pt x="677" y="162"/>
                    <a:pt x="632" y="169"/>
                  </a:cubicBezTo>
                  <a:cubicBezTo>
                    <a:pt x="102" y="259"/>
                    <a:pt x="102" y="259"/>
                    <a:pt x="102" y="259"/>
                  </a:cubicBezTo>
                  <a:cubicBezTo>
                    <a:pt x="97" y="260"/>
                    <a:pt x="93" y="261"/>
                    <a:pt x="88" y="2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4972;p40">
              <a:extLst>
                <a:ext uri="{FF2B5EF4-FFF2-40B4-BE49-F238E27FC236}">
                  <a16:creationId xmlns:a16="http://schemas.microsoft.com/office/drawing/2014/main" xmlns="" id="{32CDFEA3-4240-B848-877C-3BA2323BF50E}"/>
                </a:ext>
              </a:extLst>
            </p:cNvPr>
            <p:cNvSpPr/>
            <p:nvPr/>
          </p:nvSpPr>
          <p:spPr>
            <a:xfrm>
              <a:off x="4556125" y="2981325"/>
              <a:ext cx="3081338" cy="1138237"/>
            </a:xfrm>
            <a:custGeom>
              <a:avLst/>
              <a:gdLst/>
              <a:ahLst/>
              <a:cxnLst/>
              <a:rect l="l" t="t" r="r" b="b"/>
              <a:pathLst>
                <a:path w="707" h="261" extrusionOk="0">
                  <a:moveTo>
                    <a:pt x="88" y="261"/>
                  </a:moveTo>
                  <a:cubicBezTo>
                    <a:pt x="49" y="261"/>
                    <a:pt x="14" y="233"/>
                    <a:pt x="7" y="193"/>
                  </a:cubicBezTo>
                  <a:cubicBezTo>
                    <a:pt x="0" y="148"/>
                    <a:pt x="30" y="106"/>
                    <a:pt x="74" y="98"/>
                  </a:cubicBezTo>
                  <a:cubicBezTo>
                    <a:pt x="605" y="8"/>
                    <a:pt x="605" y="8"/>
                    <a:pt x="605" y="8"/>
                  </a:cubicBezTo>
                  <a:cubicBezTo>
                    <a:pt x="649" y="0"/>
                    <a:pt x="692" y="31"/>
                    <a:pt x="699" y="75"/>
                  </a:cubicBezTo>
                  <a:cubicBezTo>
                    <a:pt x="707" y="120"/>
                    <a:pt x="677" y="162"/>
                    <a:pt x="632" y="170"/>
                  </a:cubicBezTo>
                  <a:cubicBezTo>
                    <a:pt x="102" y="260"/>
                    <a:pt x="102" y="260"/>
                    <a:pt x="102" y="260"/>
                  </a:cubicBezTo>
                  <a:cubicBezTo>
                    <a:pt x="97" y="261"/>
                    <a:pt x="93" y="261"/>
                    <a:pt x="88" y="2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4973;p40">
              <a:extLst>
                <a:ext uri="{FF2B5EF4-FFF2-40B4-BE49-F238E27FC236}">
                  <a16:creationId xmlns:a16="http://schemas.microsoft.com/office/drawing/2014/main" xmlns="" id="{F88024C2-5DF0-A34A-9DE7-D65328037B8A}"/>
                </a:ext>
              </a:extLst>
            </p:cNvPr>
            <p:cNvSpPr/>
            <p:nvPr/>
          </p:nvSpPr>
          <p:spPr>
            <a:xfrm>
              <a:off x="4830762" y="4476750"/>
              <a:ext cx="2535237" cy="1722437"/>
            </a:xfrm>
            <a:custGeom>
              <a:avLst/>
              <a:gdLst/>
              <a:ahLst/>
              <a:cxnLst/>
              <a:rect l="l" t="t" r="r" b="b"/>
              <a:pathLst>
                <a:path w="582" h="395" extrusionOk="0">
                  <a:moveTo>
                    <a:pt x="550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152"/>
                    <a:pt x="72" y="234"/>
                    <a:pt x="166" y="250"/>
                  </a:cubicBezTo>
                  <a:cubicBezTo>
                    <a:pt x="164" y="253"/>
                    <a:pt x="164" y="256"/>
                    <a:pt x="164" y="259"/>
                  </a:cubicBezTo>
                  <a:cubicBezTo>
                    <a:pt x="164" y="273"/>
                    <a:pt x="175" y="284"/>
                    <a:pt x="188" y="284"/>
                  </a:cubicBezTo>
                  <a:cubicBezTo>
                    <a:pt x="190" y="284"/>
                    <a:pt x="190" y="284"/>
                    <a:pt x="190" y="284"/>
                  </a:cubicBezTo>
                  <a:cubicBezTo>
                    <a:pt x="180" y="287"/>
                    <a:pt x="173" y="296"/>
                    <a:pt x="173" y="308"/>
                  </a:cubicBezTo>
                  <a:cubicBezTo>
                    <a:pt x="173" y="321"/>
                    <a:pt x="184" y="332"/>
                    <a:pt x="197" y="332"/>
                  </a:cubicBezTo>
                  <a:cubicBezTo>
                    <a:pt x="186" y="334"/>
                    <a:pt x="177" y="344"/>
                    <a:pt x="177" y="356"/>
                  </a:cubicBezTo>
                  <a:cubicBezTo>
                    <a:pt x="177" y="370"/>
                    <a:pt x="188" y="381"/>
                    <a:pt x="202" y="381"/>
                  </a:cubicBezTo>
                  <a:cubicBezTo>
                    <a:pt x="218" y="381"/>
                    <a:pt x="218" y="381"/>
                    <a:pt x="218" y="381"/>
                  </a:cubicBezTo>
                  <a:cubicBezTo>
                    <a:pt x="232" y="390"/>
                    <a:pt x="259" y="395"/>
                    <a:pt x="289" y="395"/>
                  </a:cubicBezTo>
                  <a:cubicBezTo>
                    <a:pt x="319" y="395"/>
                    <a:pt x="346" y="390"/>
                    <a:pt x="360" y="381"/>
                  </a:cubicBezTo>
                  <a:cubicBezTo>
                    <a:pt x="379" y="381"/>
                    <a:pt x="379" y="381"/>
                    <a:pt x="379" y="381"/>
                  </a:cubicBezTo>
                  <a:cubicBezTo>
                    <a:pt x="393" y="381"/>
                    <a:pt x="404" y="370"/>
                    <a:pt x="404" y="356"/>
                  </a:cubicBezTo>
                  <a:cubicBezTo>
                    <a:pt x="404" y="344"/>
                    <a:pt x="395" y="335"/>
                    <a:pt x="384" y="332"/>
                  </a:cubicBezTo>
                  <a:cubicBezTo>
                    <a:pt x="398" y="332"/>
                    <a:pt x="409" y="321"/>
                    <a:pt x="409" y="308"/>
                  </a:cubicBezTo>
                  <a:cubicBezTo>
                    <a:pt x="409" y="296"/>
                    <a:pt x="401" y="287"/>
                    <a:pt x="391" y="284"/>
                  </a:cubicBezTo>
                  <a:cubicBezTo>
                    <a:pt x="392" y="284"/>
                    <a:pt x="392" y="284"/>
                    <a:pt x="392" y="284"/>
                  </a:cubicBezTo>
                  <a:cubicBezTo>
                    <a:pt x="406" y="284"/>
                    <a:pt x="417" y="273"/>
                    <a:pt x="417" y="259"/>
                  </a:cubicBezTo>
                  <a:cubicBezTo>
                    <a:pt x="417" y="256"/>
                    <a:pt x="416" y="253"/>
                    <a:pt x="415" y="250"/>
                  </a:cubicBezTo>
                  <a:cubicBezTo>
                    <a:pt x="510" y="234"/>
                    <a:pt x="582" y="153"/>
                    <a:pt x="582" y="54"/>
                  </a:cubicBezTo>
                  <a:cubicBezTo>
                    <a:pt x="582" y="31"/>
                    <a:pt x="582" y="31"/>
                    <a:pt x="582" y="31"/>
                  </a:cubicBezTo>
                  <a:cubicBezTo>
                    <a:pt x="582" y="14"/>
                    <a:pt x="567" y="0"/>
                    <a:pt x="5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4974;p40">
              <a:extLst>
                <a:ext uri="{FF2B5EF4-FFF2-40B4-BE49-F238E27FC236}">
                  <a16:creationId xmlns:a16="http://schemas.microsoft.com/office/drawing/2014/main" xmlns="" id="{DDBF243A-D5F3-384F-8F1A-4865C3D365AB}"/>
                </a:ext>
              </a:extLst>
            </p:cNvPr>
            <p:cNvSpPr/>
            <p:nvPr/>
          </p:nvSpPr>
          <p:spPr>
            <a:xfrm>
              <a:off x="5078412" y="4067175"/>
              <a:ext cx="714375" cy="322262"/>
            </a:xfrm>
            <a:custGeom>
              <a:avLst/>
              <a:gdLst/>
              <a:ahLst/>
              <a:cxnLst/>
              <a:rect l="l" t="t" r="r" b="b"/>
              <a:pathLst>
                <a:path w="164" h="74" extrusionOk="0">
                  <a:moveTo>
                    <a:pt x="164" y="67"/>
                  </a:moveTo>
                  <a:cubicBezTo>
                    <a:pt x="164" y="12"/>
                    <a:pt x="164" y="12"/>
                    <a:pt x="164" y="12"/>
                  </a:cubicBezTo>
                  <a:cubicBezTo>
                    <a:pt x="164" y="5"/>
                    <a:pt x="158" y="0"/>
                    <a:pt x="152" y="1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4" y="27"/>
                    <a:pt x="0" y="31"/>
                    <a:pt x="0" y="36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71"/>
                    <a:pt x="3" y="74"/>
                    <a:pt x="8" y="74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60" y="74"/>
                    <a:pt x="164" y="71"/>
                    <a:pt x="164" y="6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4975;p40">
              <a:extLst>
                <a:ext uri="{FF2B5EF4-FFF2-40B4-BE49-F238E27FC236}">
                  <a16:creationId xmlns:a16="http://schemas.microsoft.com/office/drawing/2014/main" xmlns="" id="{707C7DE5-5BC9-B343-9D24-5E9986EF6248}"/>
                </a:ext>
              </a:extLst>
            </p:cNvPr>
            <p:cNvSpPr/>
            <p:nvPr/>
          </p:nvSpPr>
          <p:spPr>
            <a:xfrm>
              <a:off x="6389687" y="3844925"/>
              <a:ext cx="715962" cy="544512"/>
            </a:xfrm>
            <a:custGeom>
              <a:avLst/>
              <a:gdLst/>
              <a:ahLst/>
              <a:cxnLst/>
              <a:rect l="l" t="t" r="r" b="b"/>
              <a:pathLst>
                <a:path w="164" h="125" extrusionOk="0">
                  <a:moveTo>
                    <a:pt x="164" y="118"/>
                  </a:moveTo>
                  <a:cubicBezTo>
                    <a:pt x="164" y="11"/>
                    <a:pt x="164" y="11"/>
                    <a:pt x="164" y="11"/>
                  </a:cubicBezTo>
                  <a:cubicBezTo>
                    <a:pt x="164" y="5"/>
                    <a:pt x="158" y="0"/>
                    <a:pt x="152" y="1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3" y="26"/>
                    <a:pt x="0" y="31"/>
                    <a:pt x="0" y="36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2"/>
                    <a:pt x="3" y="125"/>
                    <a:pt x="8" y="125"/>
                  </a:cubicBezTo>
                  <a:cubicBezTo>
                    <a:pt x="156" y="125"/>
                    <a:pt x="156" y="125"/>
                    <a:pt x="156" y="125"/>
                  </a:cubicBezTo>
                  <a:cubicBezTo>
                    <a:pt x="160" y="125"/>
                    <a:pt x="164" y="122"/>
                    <a:pt x="164" y="1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6" name="Google Shape;4976;p40">
            <a:extLst>
              <a:ext uri="{FF2B5EF4-FFF2-40B4-BE49-F238E27FC236}">
                <a16:creationId xmlns:a16="http://schemas.microsoft.com/office/drawing/2014/main" xmlns="" id="{B7B10675-62D8-8847-8C72-1B21992EA391}"/>
              </a:ext>
            </a:extLst>
          </p:cNvPr>
          <p:cNvGrpSpPr/>
          <p:nvPr/>
        </p:nvGrpSpPr>
        <p:grpSpPr>
          <a:xfrm>
            <a:off x="2974881" y="3685690"/>
            <a:ext cx="445768" cy="445697"/>
            <a:chOff x="1674084" y="3214987"/>
            <a:chExt cx="720142" cy="720027"/>
          </a:xfrm>
        </p:grpSpPr>
        <p:sp>
          <p:nvSpPr>
            <p:cNvPr id="827" name="Google Shape;4977;p40">
              <a:extLst>
                <a:ext uri="{FF2B5EF4-FFF2-40B4-BE49-F238E27FC236}">
                  <a16:creationId xmlns:a16="http://schemas.microsoft.com/office/drawing/2014/main" xmlns="" id="{59DCEB51-9E7C-8649-B1F2-3511DCC55AC9}"/>
                </a:ext>
              </a:extLst>
            </p:cNvPr>
            <p:cNvSpPr/>
            <p:nvPr/>
          </p:nvSpPr>
          <p:spPr>
            <a:xfrm>
              <a:off x="1674084" y="3354958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5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2"/>
                    <a:pt x="190" y="52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18" y="51"/>
                    <a:pt x="115" y="50"/>
                    <a:pt x="115" y="47"/>
                  </a:cubicBezTo>
                  <a:cubicBezTo>
                    <a:pt x="115" y="42"/>
                    <a:pt x="115" y="37"/>
                    <a:pt x="120" y="34"/>
                  </a:cubicBezTo>
                  <a:cubicBezTo>
                    <a:pt x="122" y="32"/>
                    <a:pt x="125" y="31"/>
                    <a:pt x="128" y="30"/>
                  </a:cubicBezTo>
                  <a:cubicBezTo>
                    <a:pt x="136" y="25"/>
                    <a:pt x="137" y="14"/>
                    <a:pt x="129" y="8"/>
                  </a:cubicBezTo>
                  <a:cubicBezTo>
                    <a:pt x="122" y="2"/>
                    <a:pt x="112" y="0"/>
                    <a:pt x="102" y="0"/>
                  </a:cubicBezTo>
                  <a:cubicBezTo>
                    <a:pt x="93" y="0"/>
                    <a:pt x="82" y="2"/>
                    <a:pt x="75" y="8"/>
                  </a:cubicBezTo>
                  <a:cubicBezTo>
                    <a:pt x="68" y="14"/>
                    <a:pt x="69" y="25"/>
                    <a:pt x="77" y="30"/>
                  </a:cubicBezTo>
                  <a:cubicBezTo>
                    <a:pt x="80" y="31"/>
                    <a:pt x="82" y="32"/>
                    <a:pt x="85" y="34"/>
                  </a:cubicBezTo>
                  <a:cubicBezTo>
                    <a:pt x="89" y="37"/>
                    <a:pt x="90" y="42"/>
                    <a:pt x="89" y="47"/>
                  </a:cubicBezTo>
                  <a:cubicBezTo>
                    <a:pt x="89" y="50"/>
                    <a:pt x="87" y="51"/>
                    <a:pt x="8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7" y="52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5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4978;p40">
              <a:extLst>
                <a:ext uri="{FF2B5EF4-FFF2-40B4-BE49-F238E27FC236}">
                  <a16:creationId xmlns:a16="http://schemas.microsoft.com/office/drawing/2014/main" xmlns="" id="{95612790-99B3-CC4F-A180-591F04F98994}"/>
                </a:ext>
              </a:extLst>
            </p:cNvPr>
            <p:cNvSpPr/>
            <p:nvPr/>
          </p:nvSpPr>
          <p:spPr>
            <a:xfrm>
              <a:off x="1674084" y="3534654"/>
              <a:ext cx="179880" cy="21352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6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3"/>
                    <a:pt x="190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4"/>
                  </a:cubicBezTo>
                  <a:cubicBezTo>
                    <a:pt x="122" y="33"/>
                    <a:pt x="125" y="31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1"/>
                    <a:pt x="82" y="33"/>
                    <a:pt x="85" y="34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6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4979;p40">
              <a:extLst>
                <a:ext uri="{FF2B5EF4-FFF2-40B4-BE49-F238E27FC236}">
                  <a16:creationId xmlns:a16="http://schemas.microsoft.com/office/drawing/2014/main" xmlns="" id="{D0A959C7-9A89-6640-B2AE-1E5D87F19D7D}"/>
                </a:ext>
              </a:extLst>
            </p:cNvPr>
            <p:cNvSpPr/>
            <p:nvPr/>
          </p:nvSpPr>
          <p:spPr>
            <a:xfrm>
              <a:off x="1861110" y="3214987"/>
              <a:ext cx="212190" cy="179696"/>
            </a:xfrm>
            <a:custGeom>
              <a:avLst/>
              <a:gdLst/>
              <a:ahLst/>
              <a:cxnLst/>
              <a:rect l="l" t="t" r="r" b="b"/>
              <a:pathLst>
                <a:path w="241" h="204" extrusionOk="0">
                  <a:moveTo>
                    <a:pt x="20" y="57"/>
                  </a:moveTo>
                  <a:cubicBezTo>
                    <a:pt x="27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7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7" y="119"/>
                  </a:cubicBezTo>
                  <a:cubicBezTo>
                    <a:pt x="209" y="122"/>
                    <a:pt x="210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1" y="112"/>
                    <a:pt x="241" y="102"/>
                  </a:cubicBezTo>
                  <a:cubicBezTo>
                    <a:pt x="241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0" y="79"/>
                    <a:pt x="209" y="82"/>
                    <a:pt x="207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4980;p40">
              <a:extLst>
                <a:ext uri="{FF2B5EF4-FFF2-40B4-BE49-F238E27FC236}">
                  <a16:creationId xmlns:a16="http://schemas.microsoft.com/office/drawing/2014/main" xmlns="" id="{D784E832-A837-5940-9633-E5493C695985}"/>
                </a:ext>
              </a:extLst>
            </p:cNvPr>
            <p:cNvSpPr/>
            <p:nvPr/>
          </p:nvSpPr>
          <p:spPr>
            <a:xfrm>
              <a:off x="2040679" y="3214987"/>
              <a:ext cx="213433" cy="179696"/>
            </a:xfrm>
            <a:custGeom>
              <a:avLst/>
              <a:gdLst/>
              <a:ahLst/>
              <a:cxnLst/>
              <a:rect l="l" t="t" r="r" b="b"/>
              <a:pathLst>
                <a:path w="242" h="204" extrusionOk="0">
                  <a:moveTo>
                    <a:pt x="20" y="57"/>
                  </a:move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8" y="119"/>
                  </a:cubicBezTo>
                  <a:cubicBezTo>
                    <a:pt x="209" y="122"/>
                    <a:pt x="211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2" y="112"/>
                    <a:pt x="241" y="102"/>
                  </a:cubicBezTo>
                  <a:cubicBezTo>
                    <a:pt x="242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1" y="79"/>
                    <a:pt x="209" y="82"/>
                    <a:pt x="208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4981;p40">
              <a:extLst>
                <a:ext uri="{FF2B5EF4-FFF2-40B4-BE49-F238E27FC236}">
                  <a16:creationId xmlns:a16="http://schemas.microsoft.com/office/drawing/2014/main" xmlns="" id="{F015DCF0-81BE-E346-9E48-088FB3B12896}"/>
                </a:ext>
              </a:extLst>
            </p:cNvPr>
            <p:cNvSpPr/>
            <p:nvPr/>
          </p:nvSpPr>
          <p:spPr>
            <a:xfrm>
              <a:off x="1674084" y="3714660"/>
              <a:ext cx="173666" cy="220353"/>
            </a:xfrm>
            <a:custGeom>
              <a:avLst/>
              <a:gdLst/>
              <a:ahLst/>
              <a:cxnLst/>
              <a:rect l="l" t="t" r="r" b="b"/>
              <a:pathLst>
                <a:path w="197" h="250" extrusionOk="0">
                  <a:moveTo>
                    <a:pt x="177" y="192"/>
                  </a:moveTo>
                  <a:cubicBezTo>
                    <a:pt x="169" y="192"/>
                    <a:pt x="162" y="189"/>
                    <a:pt x="157" y="183"/>
                  </a:cubicBezTo>
                  <a:cubicBezTo>
                    <a:pt x="150" y="174"/>
                    <a:pt x="146" y="161"/>
                    <a:pt x="146" y="147"/>
                  </a:cubicBezTo>
                  <a:cubicBezTo>
                    <a:pt x="146" y="134"/>
                    <a:pt x="150" y="121"/>
                    <a:pt x="157" y="112"/>
                  </a:cubicBezTo>
                  <a:cubicBezTo>
                    <a:pt x="162" y="106"/>
                    <a:pt x="169" y="103"/>
                    <a:pt x="177" y="103"/>
                  </a:cubicBezTo>
                  <a:cubicBezTo>
                    <a:pt x="185" y="103"/>
                    <a:pt x="192" y="106"/>
                    <a:pt x="197" y="113"/>
                  </a:cubicBezTo>
                  <a:cubicBezTo>
                    <a:pt x="197" y="67"/>
                    <a:pt x="197" y="67"/>
                    <a:pt x="197" y="67"/>
                  </a:cubicBezTo>
                  <a:cubicBezTo>
                    <a:pt x="197" y="59"/>
                    <a:pt x="191" y="53"/>
                    <a:pt x="182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5"/>
                  </a:cubicBezTo>
                  <a:cubicBezTo>
                    <a:pt x="122" y="33"/>
                    <a:pt x="125" y="32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2"/>
                    <a:pt x="82" y="33"/>
                    <a:pt x="85" y="35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243"/>
                    <a:pt x="7" y="250"/>
                    <a:pt x="15" y="250"/>
                  </a:cubicBezTo>
                  <a:cubicBezTo>
                    <a:pt x="182" y="250"/>
                    <a:pt x="182" y="250"/>
                    <a:pt x="182" y="250"/>
                  </a:cubicBezTo>
                  <a:cubicBezTo>
                    <a:pt x="191" y="250"/>
                    <a:pt x="197" y="243"/>
                    <a:pt x="197" y="235"/>
                  </a:cubicBezTo>
                  <a:cubicBezTo>
                    <a:pt x="197" y="182"/>
                    <a:pt x="197" y="182"/>
                    <a:pt x="197" y="182"/>
                  </a:cubicBezTo>
                  <a:cubicBezTo>
                    <a:pt x="192" y="189"/>
                    <a:pt x="185" y="192"/>
                    <a:pt x="177" y="192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4982;p40">
              <a:extLst>
                <a:ext uri="{FF2B5EF4-FFF2-40B4-BE49-F238E27FC236}">
                  <a16:creationId xmlns:a16="http://schemas.microsoft.com/office/drawing/2014/main" xmlns="" id="{D17BF77C-DFF8-F44A-BA3B-85582A1FE75F}"/>
                </a:ext>
              </a:extLst>
            </p:cNvPr>
            <p:cNvSpPr/>
            <p:nvPr/>
          </p:nvSpPr>
          <p:spPr>
            <a:xfrm>
              <a:off x="1674084" y="3214987"/>
              <a:ext cx="219646" cy="173489"/>
            </a:xfrm>
            <a:custGeom>
              <a:avLst/>
              <a:gdLst/>
              <a:ahLst/>
              <a:cxnLst/>
              <a:rect l="l" t="t" r="r" b="b"/>
              <a:pathLst>
                <a:path w="249" h="197" extrusionOk="0">
                  <a:moveTo>
                    <a:pt x="57" y="177"/>
                  </a:moveTo>
                  <a:cubicBezTo>
                    <a:pt x="57" y="169"/>
                    <a:pt x="61" y="162"/>
                    <a:pt x="67" y="157"/>
                  </a:cubicBezTo>
                  <a:cubicBezTo>
                    <a:pt x="76" y="149"/>
                    <a:pt x="88" y="146"/>
                    <a:pt x="102" y="146"/>
                  </a:cubicBezTo>
                  <a:cubicBezTo>
                    <a:pt x="116" y="146"/>
                    <a:pt x="129" y="149"/>
                    <a:pt x="137" y="157"/>
                  </a:cubicBezTo>
                  <a:cubicBezTo>
                    <a:pt x="144" y="162"/>
                    <a:pt x="147" y="169"/>
                    <a:pt x="147" y="177"/>
                  </a:cubicBezTo>
                  <a:cubicBezTo>
                    <a:pt x="147" y="185"/>
                    <a:pt x="143" y="192"/>
                    <a:pt x="137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1" y="197"/>
                    <a:pt x="197" y="190"/>
                    <a:pt x="197" y="182"/>
                  </a:cubicBezTo>
                  <a:cubicBezTo>
                    <a:pt x="197" y="119"/>
                    <a:pt x="197" y="119"/>
                    <a:pt x="197" y="119"/>
                  </a:cubicBezTo>
                  <a:cubicBezTo>
                    <a:pt x="198" y="117"/>
                    <a:pt x="200" y="115"/>
                    <a:pt x="202" y="115"/>
                  </a:cubicBezTo>
                  <a:cubicBezTo>
                    <a:pt x="207" y="115"/>
                    <a:pt x="212" y="115"/>
                    <a:pt x="215" y="119"/>
                  </a:cubicBezTo>
                  <a:cubicBezTo>
                    <a:pt x="217" y="122"/>
                    <a:pt x="218" y="125"/>
                    <a:pt x="220" y="127"/>
                  </a:cubicBezTo>
                  <a:cubicBezTo>
                    <a:pt x="225" y="135"/>
                    <a:pt x="235" y="136"/>
                    <a:pt x="241" y="129"/>
                  </a:cubicBezTo>
                  <a:cubicBezTo>
                    <a:pt x="247" y="122"/>
                    <a:pt x="249" y="112"/>
                    <a:pt x="249" y="102"/>
                  </a:cubicBezTo>
                  <a:cubicBezTo>
                    <a:pt x="249" y="92"/>
                    <a:pt x="247" y="82"/>
                    <a:pt x="241" y="75"/>
                  </a:cubicBezTo>
                  <a:cubicBezTo>
                    <a:pt x="235" y="68"/>
                    <a:pt x="225" y="69"/>
                    <a:pt x="220" y="77"/>
                  </a:cubicBezTo>
                  <a:cubicBezTo>
                    <a:pt x="218" y="79"/>
                    <a:pt x="217" y="82"/>
                    <a:pt x="215" y="85"/>
                  </a:cubicBezTo>
                  <a:cubicBezTo>
                    <a:pt x="212" y="89"/>
                    <a:pt x="207" y="89"/>
                    <a:pt x="202" y="89"/>
                  </a:cubicBezTo>
                  <a:cubicBezTo>
                    <a:pt x="200" y="89"/>
                    <a:pt x="198" y="87"/>
                    <a:pt x="197" y="85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1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5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7" y="197"/>
                    <a:pt x="15" y="197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1" y="192"/>
                    <a:pt x="57" y="185"/>
                    <a:pt x="57" y="177"/>
                  </a:cubicBez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4983;p40">
              <a:extLst>
                <a:ext uri="{FF2B5EF4-FFF2-40B4-BE49-F238E27FC236}">
                  <a16:creationId xmlns:a16="http://schemas.microsoft.com/office/drawing/2014/main" xmlns="" id="{9BBE2107-39EF-1146-9E10-E08AC2CE85DD}"/>
                </a:ext>
              </a:extLst>
            </p:cNvPr>
            <p:cNvSpPr/>
            <p:nvPr/>
          </p:nvSpPr>
          <p:spPr>
            <a:xfrm>
              <a:off x="1995010" y="3754076"/>
              <a:ext cx="212501" cy="180938"/>
            </a:xfrm>
            <a:custGeom>
              <a:avLst/>
              <a:gdLst/>
              <a:ahLst/>
              <a:cxnLst/>
              <a:rect l="l" t="t" r="r" b="b"/>
              <a:pathLst>
                <a:path w="241" h="205" extrusionOk="0">
                  <a:moveTo>
                    <a:pt x="221" y="147"/>
                  </a:moveTo>
                  <a:cubicBezTo>
                    <a:pt x="214" y="147"/>
                    <a:pt x="206" y="144"/>
                    <a:pt x="201" y="138"/>
                  </a:cubicBezTo>
                  <a:cubicBezTo>
                    <a:pt x="194" y="129"/>
                    <a:pt x="190" y="116"/>
                    <a:pt x="190" y="102"/>
                  </a:cubicBezTo>
                  <a:cubicBezTo>
                    <a:pt x="190" y="89"/>
                    <a:pt x="194" y="76"/>
                    <a:pt x="201" y="67"/>
                  </a:cubicBezTo>
                  <a:cubicBezTo>
                    <a:pt x="206" y="61"/>
                    <a:pt x="214" y="58"/>
                    <a:pt x="221" y="58"/>
                  </a:cubicBezTo>
                  <a:cubicBezTo>
                    <a:pt x="229" y="58"/>
                    <a:pt x="236" y="61"/>
                    <a:pt x="241" y="68"/>
                  </a:cubicBezTo>
                  <a:cubicBezTo>
                    <a:pt x="241" y="15"/>
                    <a:pt x="241" y="15"/>
                    <a:pt x="241" y="15"/>
                  </a:cubicBezTo>
                  <a:cubicBezTo>
                    <a:pt x="241" y="7"/>
                    <a:pt x="235" y="0"/>
                    <a:pt x="22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8" y="0"/>
                    <a:pt x="52" y="7"/>
                    <a:pt x="52" y="15"/>
                  </a:cubicBezTo>
                  <a:cubicBezTo>
                    <a:pt x="52" y="85"/>
                    <a:pt x="52" y="85"/>
                    <a:pt x="52" y="85"/>
                  </a:cubicBezTo>
                  <a:cubicBezTo>
                    <a:pt x="51" y="87"/>
                    <a:pt x="49" y="89"/>
                    <a:pt x="46" y="90"/>
                  </a:cubicBezTo>
                  <a:cubicBezTo>
                    <a:pt x="41" y="90"/>
                    <a:pt x="37" y="90"/>
                    <a:pt x="34" y="85"/>
                  </a:cubicBezTo>
                  <a:cubicBezTo>
                    <a:pt x="32" y="83"/>
                    <a:pt x="31" y="80"/>
                    <a:pt x="29" y="77"/>
                  </a:cubicBezTo>
                  <a:cubicBezTo>
                    <a:pt x="24" y="69"/>
                    <a:pt x="14" y="68"/>
                    <a:pt x="8" y="75"/>
                  </a:cubicBezTo>
                  <a:cubicBezTo>
                    <a:pt x="2" y="83"/>
                    <a:pt x="0" y="93"/>
                    <a:pt x="0" y="102"/>
                  </a:cubicBezTo>
                  <a:cubicBezTo>
                    <a:pt x="0" y="112"/>
                    <a:pt x="2" y="122"/>
                    <a:pt x="8" y="129"/>
                  </a:cubicBezTo>
                  <a:cubicBezTo>
                    <a:pt x="14" y="137"/>
                    <a:pt x="24" y="136"/>
                    <a:pt x="29" y="128"/>
                  </a:cubicBezTo>
                  <a:cubicBezTo>
                    <a:pt x="31" y="125"/>
                    <a:pt x="32" y="122"/>
                    <a:pt x="34" y="120"/>
                  </a:cubicBezTo>
                  <a:cubicBezTo>
                    <a:pt x="37" y="115"/>
                    <a:pt x="41" y="115"/>
                    <a:pt x="46" y="115"/>
                  </a:cubicBezTo>
                  <a:cubicBezTo>
                    <a:pt x="49" y="115"/>
                    <a:pt x="51" y="118"/>
                    <a:pt x="52" y="120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98"/>
                    <a:pt x="58" y="205"/>
                    <a:pt x="67" y="205"/>
                  </a:cubicBezTo>
                  <a:cubicBezTo>
                    <a:pt x="227" y="205"/>
                    <a:pt x="227" y="205"/>
                    <a:pt x="227" y="205"/>
                  </a:cubicBezTo>
                  <a:cubicBezTo>
                    <a:pt x="235" y="205"/>
                    <a:pt x="241" y="198"/>
                    <a:pt x="241" y="190"/>
                  </a:cubicBezTo>
                  <a:cubicBezTo>
                    <a:pt x="241" y="137"/>
                    <a:pt x="241" y="137"/>
                    <a:pt x="241" y="137"/>
                  </a:cubicBezTo>
                  <a:cubicBezTo>
                    <a:pt x="236" y="144"/>
                    <a:pt x="229" y="147"/>
                    <a:pt x="221" y="147"/>
                  </a:cubicBez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4984;p40">
              <a:extLst>
                <a:ext uri="{FF2B5EF4-FFF2-40B4-BE49-F238E27FC236}">
                  <a16:creationId xmlns:a16="http://schemas.microsoft.com/office/drawing/2014/main" xmlns="" id="{F4CCC860-64F7-5D4D-A634-EBC5B972D2B9}"/>
                </a:ext>
              </a:extLst>
            </p:cNvPr>
            <p:cNvSpPr/>
            <p:nvPr/>
          </p:nvSpPr>
          <p:spPr>
            <a:xfrm>
              <a:off x="2220560" y="3214987"/>
              <a:ext cx="173666" cy="219422"/>
            </a:xfrm>
            <a:custGeom>
              <a:avLst/>
              <a:gdLst/>
              <a:ahLst/>
              <a:cxnLst/>
              <a:rect l="l" t="t" r="r" b="b"/>
              <a:pathLst>
                <a:path w="197" h="249" extrusionOk="0">
                  <a:moveTo>
                    <a:pt x="0" y="15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6" y="197"/>
                    <a:pt x="15" y="197"/>
                  </a:cubicBezTo>
                  <a:cubicBezTo>
                    <a:pt x="77" y="197"/>
                    <a:pt x="77" y="197"/>
                    <a:pt x="77" y="197"/>
                  </a:cubicBezTo>
                  <a:cubicBezTo>
                    <a:pt x="80" y="198"/>
                    <a:pt x="82" y="199"/>
                    <a:pt x="82" y="202"/>
                  </a:cubicBezTo>
                  <a:cubicBezTo>
                    <a:pt x="82" y="207"/>
                    <a:pt x="82" y="212"/>
                    <a:pt x="77" y="215"/>
                  </a:cubicBezTo>
                  <a:cubicBezTo>
                    <a:pt x="75" y="217"/>
                    <a:pt x="72" y="218"/>
                    <a:pt x="69" y="219"/>
                  </a:cubicBezTo>
                  <a:cubicBezTo>
                    <a:pt x="61" y="224"/>
                    <a:pt x="60" y="235"/>
                    <a:pt x="68" y="241"/>
                  </a:cubicBezTo>
                  <a:cubicBezTo>
                    <a:pt x="75" y="247"/>
                    <a:pt x="85" y="249"/>
                    <a:pt x="95" y="249"/>
                  </a:cubicBezTo>
                  <a:cubicBezTo>
                    <a:pt x="104" y="249"/>
                    <a:pt x="115" y="247"/>
                    <a:pt x="122" y="241"/>
                  </a:cubicBezTo>
                  <a:cubicBezTo>
                    <a:pt x="129" y="235"/>
                    <a:pt x="128" y="224"/>
                    <a:pt x="120" y="219"/>
                  </a:cubicBezTo>
                  <a:cubicBezTo>
                    <a:pt x="118" y="218"/>
                    <a:pt x="115" y="217"/>
                    <a:pt x="112" y="215"/>
                  </a:cubicBezTo>
                  <a:cubicBezTo>
                    <a:pt x="108" y="212"/>
                    <a:pt x="107" y="207"/>
                    <a:pt x="108" y="202"/>
                  </a:cubicBezTo>
                  <a:cubicBezTo>
                    <a:pt x="108" y="199"/>
                    <a:pt x="110" y="198"/>
                    <a:pt x="112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0" y="197"/>
                    <a:pt x="197" y="190"/>
                    <a:pt x="197" y="182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0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6" y="0"/>
                    <a:pt x="0" y="6"/>
                    <a:pt x="0" y="15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4985;p40">
              <a:extLst>
                <a:ext uri="{FF2B5EF4-FFF2-40B4-BE49-F238E27FC236}">
                  <a16:creationId xmlns:a16="http://schemas.microsoft.com/office/drawing/2014/main" xmlns="" id="{F75EF3B4-75C0-BE4B-88DE-6EEFBFD85353}"/>
                </a:ext>
              </a:extLst>
            </p:cNvPr>
            <p:cNvSpPr/>
            <p:nvPr/>
          </p:nvSpPr>
          <p:spPr>
            <a:xfrm>
              <a:off x="2214346" y="3400890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1"/>
                    <a:pt x="102" y="51"/>
                  </a:cubicBezTo>
                  <a:cubicBezTo>
                    <a:pt x="88" y="51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2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2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2"/>
                  </a:cubicBezTo>
                  <a:cubicBezTo>
                    <a:pt x="68" y="217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7"/>
                    <a:pt x="127" y="212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2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2"/>
                    <a:pt x="147" y="20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4986;p40">
              <a:extLst>
                <a:ext uri="{FF2B5EF4-FFF2-40B4-BE49-F238E27FC236}">
                  <a16:creationId xmlns:a16="http://schemas.microsoft.com/office/drawing/2014/main" xmlns="" id="{120A69F2-26C8-AF4E-A58E-C8F57080A71C}"/>
                </a:ext>
              </a:extLst>
            </p:cNvPr>
            <p:cNvSpPr/>
            <p:nvPr/>
          </p:nvSpPr>
          <p:spPr>
            <a:xfrm>
              <a:off x="1814198" y="3754076"/>
              <a:ext cx="213433" cy="180938"/>
            </a:xfrm>
            <a:custGeom>
              <a:avLst/>
              <a:gdLst/>
              <a:ahLst/>
              <a:cxnLst/>
              <a:rect l="l" t="t" r="r" b="b"/>
              <a:pathLst>
                <a:path w="242" h="205" extrusionOk="0">
                  <a:moveTo>
                    <a:pt x="222" y="147"/>
                  </a:moveTo>
                  <a:cubicBezTo>
                    <a:pt x="214" y="147"/>
                    <a:pt x="207" y="144"/>
                    <a:pt x="202" y="138"/>
                  </a:cubicBezTo>
                  <a:cubicBezTo>
                    <a:pt x="195" y="129"/>
                    <a:pt x="191" y="116"/>
                    <a:pt x="191" y="102"/>
                  </a:cubicBezTo>
                  <a:cubicBezTo>
                    <a:pt x="191" y="89"/>
                    <a:pt x="195" y="76"/>
                    <a:pt x="202" y="67"/>
                  </a:cubicBezTo>
                  <a:cubicBezTo>
                    <a:pt x="207" y="61"/>
                    <a:pt x="214" y="58"/>
                    <a:pt x="222" y="58"/>
                  </a:cubicBezTo>
                  <a:cubicBezTo>
                    <a:pt x="230" y="58"/>
                    <a:pt x="237" y="61"/>
                    <a:pt x="242" y="68"/>
                  </a:cubicBezTo>
                  <a:cubicBezTo>
                    <a:pt x="242" y="15"/>
                    <a:pt x="242" y="15"/>
                    <a:pt x="242" y="15"/>
                  </a:cubicBezTo>
                  <a:cubicBezTo>
                    <a:pt x="242" y="7"/>
                    <a:pt x="236" y="0"/>
                    <a:pt x="22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3" y="7"/>
                    <a:pt x="53" y="15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2" y="87"/>
                    <a:pt x="50" y="89"/>
                    <a:pt x="47" y="90"/>
                  </a:cubicBezTo>
                  <a:cubicBezTo>
                    <a:pt x="42" y="90"/>
                    <a:pt x="38" y="90"/>
                    <a:pt x="34" y="85"/>
                  </a:cubicBezTo>
                  <a:cubicBezTo>
                    <a:pt x="33" y="83"/>
                    <a:pt x="32" y="80"/>
                    <a:pt x="30" y="77"/>
                  </a:cubicBezTo>
                  <a:cubicBezTo>
                    <a:pt x="25" y="69"/>
                    <a:pt x="15" y="68"/>
                    <a:pt x="9" y="75"/>
                  </a:cubicBezTo>
                  <a:cubicBezTo>
                    <a:pt x="3" y="83"/>
                    <a:pt x="0" y="93"/>
                    <a:pt x="1" y="102"/>
                  </a:cubicBezTo>
                  <a:cubicBezTo>
                    <a:pt x="0" y="112"/>
                    <a:pt x="3" y="122"/>
                    <a:pt x="9" y="129"/>
                  </a:cubicBezTo>
                  <a:cubicBezTo>
                    <a:pt x="15" y="137"/>
                    <a:pt x="25" y="136"/>
                    <a:pt x="30" y="128"/>
                  </a:cubicBezTo>
                  <a:cubicBezTo>
                    <a:pt x="32" y="125"/>
                    <a:pt x="33" y="122"/>
                    <a:pt x="34" y="120"/>
                  </a:cubicBezTo>
                  <a:cubicBezTo>
                    <a:pt x="38" y="115"/>
                    <a:pt x="42" y="115"/>
                    <a:pt x="47" y="115"/>
                  </a:cubicBezTo>
                  <a:cubicBezTo>
                    <a:pt x="50" y="115"/>
                    <a:pt x="52" y="118"/>
                    <a:pt x="53" y="120"/>
                  </a:cubicBezTo>
                  <a:cubicBezTo>
                    <a:pt x="53" y="190"/>
                    <a:pt x="53" y="190"/>
                    <a:pt x="53" y="190"/>
                  </a:cubicBezTo>
                  <a:cubicBezTo>
                    <a:pt x="53" y="198"/>
                    <a:pt x="59" y="205"/>
                    <a:pt x="67" y="205"/>
                  </a:cubicBezTo>
                  <a:cubicBezTo>
                    <a:pt x="228" y="205"/>
                    <a:pt x="228" y="205"/>
                    <a:pt x="228" y="205"/>
                  </a:cubicBezTo>
                  <a:cubicBezTo>
                    <a:pt x="236" y="205"/>
                    <a:pt x="242" y="198"/>
                    <a:pt x="242" y="190"/>
                  </a:cubicBezTo>
                  <a:cubicBezTo>
                    <a:pt x="242" y="137"/>
                    <a:pt x="242" y="137"/>
                    <a:pt x="242" y="137"/>
                  </a:cubicBezTo>
                  <a:cubicBezTo>
                    <a:pt x="237" y="144"/>
                    <a:pt x="230" y="147"/>
                    <a:pt x="222" y="147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4987;p40">
              <a:extLst>
                <a:ext uri="{FF2B5EF4-FFF2-40B4-BE49-F238E27FC236}">
                  <a16:creationId xmlns:a16="http://schemas.microsoft.com/office/drawing/2014/main" xmlns="" id="{0E6C3B5E-FB40-4048-8787-E25132807C19}"/>
                </a:ext>
              </a:extLst>
            </p:cNvPr>
            <p:cNvSpPr/>
            <p:nvPr/>
          </p:nvSpPr>
          <p:spPr>
            <a:xfrm>
              <a:off x="2214346" y="3580587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2"/>
                    <a:pt x="102" y="51"/>
                  </a:cubicBezTo>
                  <a:cubicBezTo>
                    <a:pt x="88" y="52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3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3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3"/>
                  </a:cubicBezTo>
                  <a:cubicBezTo>
                    <a:pt x="68" y="218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8"/>
                    <a:pt x="127" y="213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3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3"/>
                    <a:pt x="147" y="2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4988;p40">
              <a:extLst>
                <a:ext uri="{FF2B5EF4-FFF2-40B4-BE49-F238E27FC236}">
                  <a16:creationId xmlns:a16="http://schemas.microsoft.com/office/drawing/2014/main" xmlns="" id="{EB4A9BBB-8782-3145-A3E2-0C5F39A8BD65}"/>
                </a:ext>
              </a:extLst>
            </p:cNvPr>
            <p:cNvSpPr/>
            <p:nvPr/>
          </p:nvSpPr>
          <p:spPr>
            <a:xfrm>
              <a:off x="2174890" y="3760283"/>
              <a:ext cx="219335" cy="174731"/>
            </a:xfrm>
            <a:custGeom>
              <a:avLst/>
              <a:gdLst/>
              <a:ahLst/>
              <a:cxnLst/>
              <a:rect l="l" t="t" r="r" b="b"/>
              <a:pathLst>
                <a:path w="249" h="198" extrusionOk="0">
                  <a:moveTo>
                    <a:pt x="192" y="21"/>
                  </a:moveTo>
                  <a:cubicBezTo>
                    <a:pt x="192" y="28"/>
                    <a:pt x="188" y="35"/>
                    <a:pt x="182" y="41"/>
                  </a:cubicBezTo>
                  <a:cubicBezTo>
                    <a:pt x="173" y="48"/>
                    <a:pt x="161" y="52"/>
                    <a:pt x="147" y="52"/>
                  </a:cubicBezTo>
                  <a:cubicBezTo>
                    <a:pt x="133" y="52"/>
                    <a:pt x="120" y="48"/>
                    <a:pt x="112" y="41"/>
                  </a:cubicBezTo>
                  <a:cubicBezTo>
                    <a:pt x="105" y="35"/>
                    <a:pt x="102" y="28"/>
                    <a:pt x="102" y="21"/>
                  </a:cubicBezTo>
                  <a:cubicBezTo>
                    <a:pt x="102" y="13"/>
                    <a:pt x="106" y="5"/>
                    <a:pt x="112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2" y="7"/>
                    <a:pt x="52" y="15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51" y="80"/>
                    <a:pt x="49" y="82"/>
                    <a:pt x="47" y="83"/>
                  </a:cubicBezTo>
                  <a:cubicBezTo>
                    <a:pt x="42" y="83"/>
                    <a:pt x="37" y="83"/>
                    <a:pt x="34" y="78"/>
                  </a:cubicBezTo>
                  <a:cubicBezTo>
                    <a:pt x="32" y="76"/>
                    <a:pt x="31" y="73"/>
                    <a:pt x="29" y="70"/>
                  </a:cubicBezTo>
                  <a:cubicBezTo>
                    <a:pt x="24" y="62"/>
                    <a:pt x="14" y="61"/>
                    <a:pt x="8" y="68"/>
                  </a:cubicBezTo>
                  <a:cubicBezTo>
                    <a:pt x="2" y="76"/>
                    <a:pt x="0" y="86"/>
                    <a:pt x="0" y="95"/>
                  </a:cubicBezTo>
                  <a:cubicBezTo>
                    <a:pt x="0" y="105"/>
                    <a:pt x="2" y="115"/>
                    <a:pt x="8" y="122"/>
                  </a:cubicBezTo>
                  <a:cubicBezTo>
                    <a:pt x="14" y="130"/>
                    <a:pt x="24" y="129"/>
                    <a:pt x="29" y="121"/>
                  </a:cubicBezTo>
                  <a:cubicBezTo>
                    <a:pt x="31" y="118"/>
                    <a:pt x="32" y="115"/>
                    <a:pt x="34" y="113"/>
                  </a:cubicBezTo>
                  <a:cubicBezTo>
                    <a:pt x="37" y="108"/>
                    <a:pt x="42" y="108"/>
                    <a:pt x="47" y="108"/>
                  </a:cubicBezTo>
                  <a:cubicBezTo>
                    <a:pt x="49" y="108"/>
                    <a:pt x="51" y="111"/>
                    <a:pt x="52" y="11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2" y="191"/>
                    <a:pt x="59" y="198"/>
                    <a:pt x="67" y="198"/>
                  </a:cubicBezTo>
                  <a:cubicBezTo>
                    <a:pt x="234" y="198"/>
                    <a:pt x="234" y="198"/>
                    <a:pt x="234" y="198"/>
                  </a:cubicBezTo>
                  <a:cubicBezTo>
                    <a:pt x="242" y="198"/>
                    <a:pt x="249" y="191"/>
                    <a:pt x="249" y="183"/>
                  </a:cubicBezTo>
                  <a:cubicBezTo>
                    <a:pt x="249" y="15"/>
                    <a:pt x="249" y="15"/>
                    <a:pt x="249" y="15"/>
                  </a:cubicBezTo>
                  <a:cubicBezTo>
                    <a:pt x="249" y="7"/>
                    <a:pt x="242" y="0"/>
                    <a:pt x="23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8" y="5"/>
                    <a:pt x="192" y="13"/>
                    <a:pt x="192" y="2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9" name="Google Shape;4989;p40">
            <a:extLst>
              <a:ext uri="{FF2B5EF4-FFF2-40B4-BE49-F238E27FC236}">
                <a16:creationId xmlns:a16="http://schemas.microsoft.com/office/drawing/2014/main" xmlns="" id="{A646FBEB-6D9D-6B4A-BA29-E2A7496721A6}"/>
              </a:ext>
            </a:extLst>
          </p:cNvPr>
          <p:cNvGrpSpPr/>
          <p:nvPr/>
        </p:nvGrpSpPr>
        <p:grpSpPr>
          <a:xfrm>
            <a:off x="2283722" y="3685652"/>
            <a:ext cx="445578" cy="445773"/>
            <a:chOff x="557511" y="3214925"/>
            <a:chExt cx="719836" cy="720150"/>
          </a:xfrm>
        </p:grpSpPr>
        <p:sp>
          <p:nvSpPr>
            <p:cNvPr id="840" name="Google Shape;4990;p40">
              <a:extLst>
                <a:ext uri="{FF2B5EF4-FFF2-40B4-BE49-F238E27FC236}">
                  <a16:creationId xmlns:a16="http://schemas.microsoft.com/office/drawing/2014/main" xmlns="" id="{AD53E3B8-4FAF-534D-B9BE-EC5326FBAEFC}"/>
                </a:ext>
              </a:extLst>
            </p:cNvPr>
            <p:cNvSpPr/>
            <p:nvPr/>
          </p:nvSpPr>
          <p:spPr>
            <a:xfrm>
              <a:off x="557511" y="3214925"/>
              <a:ext cx="434543" cy="347863"/>
            </a:xfrm>
            <a:custGeom>
              <a:avLst/>
              <a:gdLst/>
              <a:ahLst/>
              <a:cxnLst/>
              <a:rect l="l" t="t" r="r" b="b"/>
              <a:pathLst>
                <a:path w="515" h="412" extrusionOk="0">
                  <a:moveTo>
                    <a:pt x="159" y="412"/>
                  </a:moveTo>
                  <a:cubicBezTo>
                    <a:pt x="147" y="402"/>
                    <a:pt x="139" y="388"/>
                    <a:pt x="139" y="373"/>
                  </a:cubicBezTo>
                  <a:cubicBezTo>
                    <a:pt x="139" y="358"/>
                    <a:pt x="146" y="344"/>
                    <a:pt x="158" y="334"/>
                  </a:cubicBezTo>
                  <a:cubicBezTo>
                    <a:pt x="175" y="319"/>
                    <a:pt x="200" y="312"/>
                    <a:pt x="227" y="312"/>
                  </a:cubicBezTo>
                  <a:cubicBezTo>
                    <a:pt x="254" y="312"/>
                    <a:pt x="278" y="319"/>
                    <a:pt x="296" y="334"/>
                  </a:cubicBezTo>
                  <a:cubicBezTo>
                    <a:pt x="307" y="344"/>
                    <a:pt x="314" y="358"/>
                    <a:pt x="314" y="373"/>
                  </a:cubicBezTo>
                  <a:cubicBezTo>
                    <a:pt x="314" y="388"/>
                    <a:pt x="307" y="402"/>
                    <a:pt x="295" y="412"/>
                  </a:cubicBezTo>
                  <a:cubicBezTo>
                    <a:pt x="402" y="412"/>
                    <a:pt x="402" y="412"/>
                    <a:pt x="402" y="412"/>
                  </a:cubicBezTo>
                  <a:cubicBezTo>
                    <a:pt x="408" y="412"/>
                    <a:pt x="413" y="407"/>
                    <a:pt x="413" y="401"/>
                  </a:cubicBezTo>
                  <a:cubicBezTo>
                    <a:pt x="413" y="262"/>
                    <a:pt x="413" y="262"/>
                    <a:pt x="413" y="262"/>
                  </a:cubicBezTo>
                  <a:cubicBezTo>
                    <a:pt x="414" y="258"/>
                    <a:pt x="418" y="253"/>
                    <a:pt x="423" y="253"/>
                  </a:cubicBezTo>
                  <a:cubicBezTo>
                    <a:pt x="433" y="253"/>
                    <a:pt x="442" y="253"/>
                    <a:pt x="448" y="262"/>
                  </a:cubicBezTo>
                  <a:cubicBezTo>
                    <a:pt x="452" y="267"/>
                    <a:pt x="454" y="272"/>
                    <a:pt x="457" y="277"/>
                  </a:cubicBezTo>
                  <a:cubicBezTo>
                    <a:pt x="467" y="293"/>
                    <a:pt x="487" y="294"/>
                    <a:pt x="499" y="280"/>
                  </a:cubicBezTo>
                  <a:cubicBezTo>
                    <a:pt x="510" y="266"/>
                    <a:pt x="515" y="246"/>
                    <a:pt x="514" y="228"/>
                  </a:cubicBezTo>
                  <a:cubicBezTo>
                    <a:pt x="515" y="210"/>
                    <a:pt x="510" y="190"/>
                    <a:pt x="499" y="176"/>
                  </a:cubicBezTo>
                  <a:cubicBezTo>
                    <a:pt x="487" y="161"/>
                    <a:pt x="467" y="162"/>
                    <a:pt x="457" y="178"/>
                  </a:cubicBezTo>
                  <a:cubicBezTo>
                    <a:pt x="454" y="183"/>
                    <a:pt x="452" y="189"/>
                    <a:pt x="448" y="194"/>
                  </a:cubicBezTo>
                  <a:cubicBezTo>
                    <a:pt x="442" y="203"/>
                    <a:pt x="433" y="203"/>
                    <a:pt x="423" y="203"/>
                  </a:cubicBezTo>
                  <a:cubicBezTo>
                    <a:pt x="418" y="202"/>
                    <a:pt x="414" y="198"/>
                    <a:pt x="413" y="194"/>
                  </a:cubicBezTo>
                  <a:cubicBezTo>
                    <a:pt x="413" y="12"/>
                    <a:pt x="413" y="12"/>
                    <a:pt x="413" y="12"/>
                  </a:cubicBezTo>
                  <a:cubicBezTo>
                    <a:pt x="413" y="5"/>
                    <a:pt x="408" y="0"/>
                    <a:pt x="40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401"/>
                    <a:pt x="0" y="401"/>
                    <a:pt x="0" y="401"/>
                  </a:cubicBezTo>
                  <a:cubicBezTo>
                    <a:pt x="0" y="407"/>
                    <a:pt x="5" y="412"/>
                    <a:pt x="11" y="412"/>
                  </a:cubicBezTo>
                  <a:lnTo>
                    <a:pt x="159" y="4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4991;p40">
              <a:extLst>
                <a:ext uri="{FF2B5EF4-FFF2-40B4-BE49-F238E27FC236}">
                  <a16:creationId xmlns:a16="http://schemas.microsoft.com/office/drawing/2014/main" xmlns="" id="{15EDF06F-55F2-0042-9785-4597DD574642}"/>
                </a:ext>
              </a:extLst>
            </p:cNvPr>
            <p:cNvSpPr/>
            <p:nvPr/>
          </p:nvSpPr>
          <p:spPr>
            <a:xfrm>
              <a:off x="929646" y="3214925"/>
              <a:ext cx="347700" cy="434664"/>
            </a:xfrm>
            <a:custGeom>
              <a:avLst/>
              <a:gdLst/>
              <a:ahLst/>
              <a:cxnLst/>
              <a:rect l="l" t="t" r="r" b="b"/>
              <a:pathLst>
                <a:path w="412" h="515" extrusionOk="0">
                  <a:moveTo>
                    <a:pt x="0" y="160"/>
                  </a:moveTo>
                  <a:cubicBezTo>
                    <a:pt x="10" y="148"/>
                    <a:pt x="24" y="140"/>
                    <a:pt x="39" y="140"/>
                  </a:cubicBezTo>
                  <a:cubicBezTo>
                    <a:pt x="54" y="140"/>
                    <a:pt x="68" y="147"/>
                    <a:pt x="78" y="159"/>
                  </a:cubicBezTo>
                  <a:cubicBezTo>
                    <a:pt x="93" y="176"/>
                    <a:pt x="100" y="201"/>
                    <a:pt x="100" y="228"/>
                  </a:cubicBezTo>
                  <a:cubicBezTo>
                    <a:pt x="100" y="255"/>
                    <a:pt x="93" y="279"/>
                    <a:pt x="78" y="296"/>
                  </a:cubicBezTo>
                  <a:cubicBezTo>
                    <a:pt x="68" y="308"/>
                    <a:pt x="54" y="315"/>
                    <a:pt x="39" y="315"/>
                  </a:cubicBezTo>
                  <a:cubicBezTo>
                    <a:pt x="24" y="315"/>
                    <a:pt x="10" y="308"/>
                    <a:pt x="0" y="296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0" y="409"/>
                    <a:pt x="5" y="414"/>
                    <a:pt x="11" y="414"/>
                  </a:cubicBezTo>
                  <a:cubicBezTo>
                    <a:pt x="150" y="414"/>
                    <a:pt x="150" y="414"/>
                    <a:pt x="150" y="414"/>
                  </a:cubicBezTo>
                  <a:cubicBezTo>
                    <a:pt x="154" y="415"/>
                    <a:pt x="159" y="419"/>
                    <a:pt x="159" y="424"/>
                  </a:cubicBezTo>
                  <a:cubicBezTo>
                    <a:pt x="159" y="434"/>
                    <a:pt x="159" y="443"/>
                    <a:pt x="150" y="449"/>
                  </a:cubicBezTo>
                  <a:cubicBezTo>
                    <a:pt x="145" y="452"/>
                    <a:pt x="140" y="455"/>
                    <a:pt x="135" y="458"/>
                  </a:cubicBezTo>
                  <a:cubicBezTo>
                    <a:pt x="119" y="468"/>
                    <a:pt x="118" y="488"/>
                    <a:pt x="132" y="500"/>
                  </a:cubicBezTo>
                  <a:cubicBezTo>
                    <a:pt x="146" y="511"/>
                    <a:pt x="166" y="515"/>
                    <a:pt x="184" y="515"/>
                  </a:cubicBezTo>
                  <a:cubicBezTo>
                    <a:pt x="202" y="515"/>
                    <a:pt x="222" y="511"/>
                    <a:pt x="236" y="500"/>
                  </a:cubicBezTo>
                  <a:cubicBezTo>
                    <a:pt x="251" y="488"/>
                    <a:pt x="250" y="468"/>
                    <a:pt x="234" y="458"/>
                  </a:cubicBezTo>
                  <a:cubicBezTo>
                    <a:pt x="229" y="455"/>
                    <a:pt x="223" y="452"/>
                    <a:pt x="218" y="449"/>
                  </a:cubicBezTo>
                  <a:cubicBezTo>
                    <a:pt x="209" y="443"/>
                    <a:pt x="209" y="434"/>
                    <a:pt x="209" y="424"/>
                  </a:cubicBezTo>
                  <a:cubicBezTo>
                    <a:pt x="210" y="419"/>
                    <a:pt x="214" y="415"/>
                    <a:pt x="218" y="414"/>
                  </a:cubicBezTo>
                  <a:cubicBezTo>
                    <a:pt x="400" y="414"/>
                    <a:pt x="400" y="414"/>
                    <a:pt x="400" y="414"/>
                  </a:cubicBezTo>
                  <a:cubicBezTo>
                    <a:pt x="407" y="414"/>
                    <a:pt x="412" y="409"/>
                    <a:pt x="412" y="402"/>
                  </a:cubicBezTo>
                  <a:cubicBezTo>
                    <a:pt x="412" y="12"/>
                    <a:pt x="412" y="12"/>
                    <a:pt x="412" y="12"/>
                  </a:cubicBezTo>
                  <a:cubicBezTo>
                    <a:pt x="412" y="5"/>
                    <a:pt x="407" y="0"/>
                    <a:pt x="40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lnTo>
                    <a:pt x="0" y="16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4992;p40">
              <a:extLst>
                <a:ext uri="{FF2B5EF4-FFF2-40B4-BE49-F238E27FC236}">
                  <a16:creationId xmlns:a16="http://schemas.microsoft.com/office/drawing/2014/main" xmlns="" id="{D5ABB352-C6EB-F048-9C57-4299C6B83F86}"/>
                </a:ext>
              </a:extLst>
            </p:cNvPr>
            <p:cNvSpPr/>
            <p:nvPr/>
          </p:nvSpPr>
          <p:spPr>
            <a:xfrm>
              <a:off x="557511" y="3500411"/>
              <a:ext cx="347040" cy="434664"/>
            </a:xfrm>
            <a:custGeom>
              <a:avLst/>
              <a:gdLst/>
              <a:ahLst/>
              <a:cxnLst/>
              <a:rect l="l" t="t" r="r" b="b"/>
              <a:pathLst>
                <a:path w="411" h="515" extrusionOk="0">
                  <a:moveTo>
                    <a:pt x="411" y="356"/>
                  </a:moveTo>
                  <a:cubicBezTo>
                    <a:pt x="401" y="368"/>
                    <a:pt x="387" y="376"/>
                    <a:pt x="372" y="376"/>
                  </a:cubicBezTo>
                  <a:cubicBezTo>
                    <a:pt x="357" y="376"/>
                    <a:pt x="343" y="369"/>
                    <a:pt x="333" y="357"/>
                  </a:cubicBezTo>
                  <a:cubicBezTo>
                    <a:pt x="318" y="340"/>
                    <a:pt x="311" y="315"/>
                    <a:pt x="311" y="288"/>
                  </a:cubicBezTo>
                  <a:cubicBezTo>
                    <a:pt x="311" y="261"/>
                    <a:pt x="318" y="237"/>
                    <a:pt x="333" y="219"/>
                  </a:cubicBezTo>
                  <a:cubicBezTo>
                    <a:pt x="343" y="207"/>
                    <a:pt x="357" y="201"/>
                    <a:pt x="372" y="201"/>
                  </a:cubicBezTo>
                  <a:cubicBezTo>
                    <a:pt x="387" y="201"/>
                    <a:pt x="401" y="208"/>
                    <a:pt x="411" y="220"/>
                  </a:cubicBezTo>
                  <a:cubicBezTo>
                    <a:pt x="411" y="113"/>
                    <a:pt x="411" y="113"/>
                    <a:pt x="411" y="113"/>
                  </a:cubicBezTo>
                  <a:cubicBezTo>
                    <a:pt x="411" y="107"/>
                    <a:pt x="406" y="102"/>
                    <a:pt x="400" y="102"/>
                  </a:cubicBezTo>
                  <a:cubicBezTo>
                    <a:pt x="261" y="102"/>
                    <a:pt x="261" y="102"/>
                    <a:pt x="261" y="102"/>
                  </a:cubicBezTo>
                  <a:cubicBezTo>
                    <a:pt x="257" y="100"/>
                    <a:pt x="252" y="97"/>
                    <a:pt x="252" y="92"/>
                  </a:cubicBezTo>
                  <a:cubicBezTo>
                    <a:pt x="252" y="82"/>
                    <a:pt x="252" y="73"/>
                    <a:pt x="261" y="67"/>
                  </a:cubicBezTo>
                  <a:cubicBezTo>
                    <a:pt x="266" y="63"/>
                    <a:pt x="271" y="61"/>
                    <a:pt x="276" y="58"/>
                  </a:cubicBezTo>
                  <a:cubicBezTo>
                    <a:pt x="293" y="48"/>
                    <a:pt x="294" y="28"/>
                    <a:pt x="279" y="16"/>
                  </a:cubicBezTo>
                  <a:cubicBezTo>
                    <a:pt x="265" y="5"/>
                    <a:pt x="245" y="0"/>
                    <a:pt x="227" y="1"/>
                  </a:cubicBezTo>
                  <a:cubicBezTo>
                    <a:pt x="209" y="0"/>
                    <a:pt x="189" y="5"/>
                    <a:pt x="175" y="16"/>
                  </a:cubicBezTo>
                  <a:cubicBezTo>
                    <a:pt x="160" y="28"/>
                    <a:pt x="161" y="48"/>
                    <a:pt x="177" y="58"/>
                  </a:cubicBezTo>
                  <a:cubicBezTo>
                    <a:pt x="182" y="61"/>
                    <a:pt x="188" y="63"/>
                    <a:pt x="193" y="67"/>
                  </a:cubicBezTo>
                  <a:cubicBezTo>
                    <a:pt x="202" y="73"/>
                    <a:pt x="202" y="82"/>
                    <a:pt x="202" y="92"/>
                  </a:cubicBezTo>
                  <a:cubicBezTo>
                    <a:pt x="201" y="97"/>
                    <a:pt x="197" y="100"/>
                    <a:pt x="193" y="102"/>
                  </a:cubicBezTo>
                  <a:cubicBezTo>
                    <a:pt x="11" y="102"/>
                    <a:pt x="11" y="102"/>
                    <a:pt x="11" y="102"/>
                  </a:cubicBezTo>
                  <a:cubicBezTo>
                    <a:pt x="5" y="102"/>
                    <a:pt x="0" y="107"/>
                    <a:pt x="0" y="113"/>
                  </a:cubicBezTo>
                  <a:cubicBezTo>
                    <a:pt x="0" y="504"/>
                    <a:pt x="0" y="504"/>
                    <a:pt x="0" y="504"/>
                  </a:cubicBezTo>
                  <a:cubicBezTo>
                    <a:pt x="0" y="510"/>
                    <a:pt x="5" y="515"/>
                    <a:pt x="11" y="515"/>
                  </a:cubicBezTo>
                  <a:cubicBezTo>
                    <a:pt x="400" y="515"/>
                    <a:pt x="400" y="515"/>
                    <a:pt x="400" y="515"/>
                  </a:cubicBezTo>
                  <a:cubicBezTo>
                    <a:pt x="406" y="515"/>
                    <a:pt x="411" y="510"/>
                    <a:pt x="411" y="504"/>
                  </a:cubicBezTo>
                  <a:lnTo>
                    <a:pt x="411" y="35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4993;p40">
              <a:extLst>
                <a:ext uri="{FF2B5EF4-FFF2-40B4-BE49-F238E27FC236}">
                  <a16:creationId xmlns:a16="http://schemas.microsoft.com/office/drawing/2014/main" xmlns="" id="{8B8E5564-1A7A-0F44-A9E6-AE313192AE72}"/>
                </a:ext>
              </a:extLst>
            </p:cNvPr>
            <p:cNvSpPr/>
            <p:nvPr/>
          </p:nvSpPr>
          <p:spPr>
            <a:xfrm>
              <a:off x="842804" y="3588202"/>
              <a:ext cx="434543" cy="346873"/>
            </a:xfrm>
            <a:custGeom>
              <a:avLst/>
              <a:gdLst/>
              <a:ahLst/>
              <a:cxnLst/>
              <a:rect l="l" t="t" r="r" b="b"/>
              <a:pathLst>
                <a:path w="515" h="411" extrusionOk="0">
                  <a:moveTo>
                    <a:pt x="355" y="0"/>
                  </a:moveTo>
                  <a:cubicBezTo>
                    <a:pt x="367" y="10"/>
                    <a:pt x="375" y="24"/>
                    <a:pt x="375" y="39"/>
                  </a:cubicBezTo>
                  <a:cubicBezTo>
                    <a:pt x="375" y="54"/>
                    <a:pt x="368" y="68"/>
                    <a:pt x="356" y="78"/>
                  </a:cubicBezTo>
                  <a:cubicBezTo>
                    <a:pt x="339" y="93"/>
                    <a:pt x="314" y="100"/>
                    <a:pt x="287" y="100"/>
                  </a:cubicBezTo>
                  <a:cubicBezTo>
                    <a:pt x="260" y="100"/>
                    <a:pt x="236" y="93"/>
                    <a:pt x="219" y="78"/>
                  </a:cubicBezTo>
                  <a:cubicBezTo>
                    <a:pt x="207" y="68"/>
                    <a:pt x="200" y="54"/>
                    <a:pt x="200" y="39"/>
                  </a:cubicBezTo>
                  <a:cubicBezTo>
                    <a:pt x="200" y="24"/>
                    <a:pt x="207" y="10"/>
                    <a:pt x="219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6" y="0"/>
                    <a:pt x="101" y="5"/>
                    <a:pt x="101" y="11"/>
                  </a:cubicBezTo>
                  <a:cubicBezTo>
                    <a:pt x="101" y="150"/>
                    <a:pt x="101" y="150"/>
                    <a:pt x="101" y="150"/>
                  </a:cubicBezTo>
                  <a:cubicBezTo>
                    <a:pt x="100" y="154"/>
                    <a:pt x="96" y="159"/>
                    <a:pt x="91" y="159"/>
                  </a:cubicBezTo>
                  <a:cubicBezTo>
                    <a:pt x="81" y="159"/>
                    <a:pt x="72" y="159"/>
                    <a:pt x="66" y="150"/>
                  </a:cubicBezTo>
                  <a:cubicBezTo>
                    <a:pt x="63" y="145"/>
                    <a:pt x="60" y="140"/>
                    <a:pt x="57" y="135"/>
                  </a:cubicBezTo>
                  <a:cubicBezTo>
                    <a:pt x="47" y="118"/>
                    <a:pt x="27" y="117"/>
                    <a:pt x="15" y="132"/>
                  </a:cubicBezTo>
                  <a:cubicBezTo>
                    <a:pt x="4" y="146"/>
                    <a:pt x="0" y="166"/>
                    <a:pt x="0" y="184"/>
                  </a:cubicBezTo>
                  <a:cubicBezTo>
                    <a:pt x="0" y="202"/>
                    <a:pt x="4" y="222"/>
                    <a:pt x="15" y="236"/>
                  </a:cubicBezTo>
                  <a:cubicBezTo>
                    <a:pt x="27" y="251"/>
                    <a:pt x="47" y="250"/>
                    <a:pt x="57" y="234"/>
                  </a:cubicBezTo>
                  <a:cubicBezTo>
                    <a:pt x="60" y="229"/>
                    <a:pt x="63" y="223"/>
                    <a:pt x="66" y="218"/>
                  </a:cubicBezTo>
                  <a:cubicBezTo>
                    <a:pt x="72" y="209"/>
                    <a:pt x="81" y="209"/>
                    <a:pt x="91" y="209"/>
                  </a:cubicBezTo>
                  <a:cubicBezTo>
                    <a:pt x="96" y="210"/>
                    <a:pt x="100" y="214"/>
                    <a:pt x="101" y="218"/>
                  </a:cubicBezTo>
                  <a:cubicBezTo>
                    <a:pt x="101" y="400"/>
                    <a:pt x="101" y="400"/>
                    <a:pt x="101" y="400"/>
                  </a:cubicBezTo>
                  <a:cubicBezTo>
                    <a:pt x="101" y="406"/>
                    <a:pt x="106" y="411"/>
                    <a:pt x="113" y="411"/>
                  </a:cubicBezTo>
                  <a:cubicBezTo>
                    <a:pt x="503" y="411"/>
                    <a:pt x="503" y="411"/>
                    <a:pt x="503" y="411"/>
                  </a:cubicBezTo>
                  <a:cubicBezTo>
                    <a:pt x="510" y="411"/>
                    <a:pt x="515" y="406"/>
                    <a:pt x="515" y="400"/>
                  </a:cubicBezTo>
                  <a:cubicBezTo>
                    <a:pt x="515" y="11"/>
                    <a:pt x="515" y="11"/>
                    <a:pt x="515" y="11"/>
                  </a:cubicBezTo>
                  <a:cubicBezTo>
                    <a:pt x="515" y="5"/>
                    <a:pt x="510" y="0"/>
                    <a:pt x="503" y="0"/>
                  </a:cubicBezTo>
                  <a:lnTo>
                    <a:pt x="3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4" name="Google Shape;4994;p40">
            <a:extLst>
              <a:ext uri="{FF2B5EF4-FFF2-40B4-BE49-F238E27FC236}">
                <a16:creationId xmlns:a16="http://schemas.microsoft.com/office/drawing/2014/main" xmlns="" id="{33FACB59-197B-A14C-98AB-4974158F8D29}"/>
              </a:ext>
            </a:extLst>
          </p:cNvPr>
          <p:cNvGrpSpPr/>
          <p:nvPr/>
        </p:nvGrpSpPr>
        <p:grpSpPr>
          <a:xfrm>
            <a:off x="2227605" y="5121987"/>
            <a:ext cx="445905" cy="400522"/>
            <a:chOff x="1147762" y="1131887"/>
            <a:chExt cx="5137150" cy="4619626"/>
          </a:xfrm>
        </p:grpSpPr>
        <p:sp>
          <p:nvSpPr>
            <p:cNvPr id="845" name="Google Shape;4995;p40">
              <a:extLst>
                <a:ext uri="{FF2B5EF4-FFF2-40B4-BE49-F238E27FC236}">
                  <a16:creationId xmlns:a16="http://schemas.microsoft.com/office/drawing/2014/main" xmlns="" id="{F4195F1E-06D9-CD4C-A500-48420B81DC04}"/>
                </a:ext>
              </a:extLst>
            </p:cNvPr>
            <p:cNvSpPr/>
            <p:nvPr/>
          </p:nvSpPr>
          <p:spPr>
            <a:xfrm>
              <a:off x="1147762" y="2425700"/>
              <a:ext cx="2505075" cy="3325813"/>
            </a:xfrm>
            <a:custGeom>
              <a:avLst/>
              <a:gdLst/>
              <a:ahLst/>
              <a:cxnLst/>
              <a:rect l="l" t="t" r="r" b="b"/>
              <a:pathLst>
                <a:path w="566" h="751" extrusionOk="0">
                  <a:moveTo>
                    <a:pt x="62" y="403"/>
                  </a:moveTo>
                  <a:cubicBezTo>
                    <a:pt x="9" y="496"/>
                    <a:pt x="0" y="584"/>
                    <a:pt x="37" y="649"/>
                  </a:cubicBezTo>
                  <a:cubicBezTo>
                    <a:pt x="75" y="715"/>
                    <a:pt x="155" y="751"/>
                    <a:pt x="263" y="751"/>
                  </a:cubicBezTo>
                  <a:cubicBezTo>
                    <a:pt x="449" y="751"/>
                    <a:pt x="449" y="751"/>
                    <a:pt x="449" y="751"/>
                  </a:cubicBezTo>
                  <a:cubicBezTo>
                    <a:pt x="413" y="733"/>
                    <a:pt x="375" y="705"/>
                    <a:pt x="351" y="658"/>
                  </a:cubicBezTo>
                  <a:cubicBezTo>
                    <a:pt x="303" y="564"/>
                    <a:pt x="352" y="480"/>
                    <a:pt x="355" y="476"/>
                  </a:cubicBezTo>
                  <a:cubicBezTo>
                    <a:pt x="370" y="450"/>
                    <a:pt x="370" y="450"/>
                    <a:pt x="370" y="450"/>
                  </a:cubicBezTo>
                  <a:cubicBezTo>
                    <a:pt x="566" y="111"/>
                    <a:pt x="566" y="111"/>
                    <a:pt x="566" y="111"/>
                  </a:cubicBezTo>
                  <a:cubicBezTo>
                    <a:pt x="555" y="92"/>
                    <a:pt x="555" y="92"/>
                    <a:pt x="555" y="92"/>
                  </a:cubicBezTo>
                  <a:cubicBezTo>
                    <a:pt x="550" y="85"/>
                    <a:pt x="487" y="0"/>
                    <a:pt x="398" y="0"/>
                  </a:cubicBezTo>
                  <a:cubicBezTo>
                    <a:pt x="310" y="0"/>
                    <a:pt x="265" y="55"/>
                    <a:pt x="249" y="79"/>
                  </a:cubicBezTo>
                  <a:lnTo>
                    <a:pt x="62" y="40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4996;p40">
              <a:extLst>
                <a:ext uri="{FF2B5EF4-FFF2-40B4-BE49-F238E27FC236}">
                  <a16:creationId xmlns:a16="http://schemas.microsoft.com/office/drawing/2014/main" xmlns="" id="{3D37FA9E-E8E2-F248-838C-584BD82ADB6F}"/>
                </a:ext>
              </a:extLst>
            </p:cNvPr>
            <p:cNvSpPr/>
            <p:nvPr/>
          </p:nvSpPr>
          <p:spPr>
            <a:xfrm>
              <a:off x="2617787" y="3519487"/>
              <a:ext cx="3667125" cy="2232024"/>
            </a:xfrm>
            <a:custGeom>
              <a:avLst/>
              <a:gdLst/>
              <a:ahLst/>
              <a:cxnLst/>
              <a:rect l="l" t="t" r="r" b="b"/>
              <a:pathLst>
                <a:path w="829" h="504" extrusionOk="0">
                  <a:moveTo>
                    <a:pt x="766" y="156"/>
                  </a:moveTo>
                  <a:cubicBezTo>
                    <a:pt x="676" y="0"/>
                    <a:pt x="676" y="0"/>
                    <a:pt x="676" y="0"/>
                  </a:cubicBezTo>
                  <a:cubicBezTo>
                    <a:pt x="680" y="40"/>
                    <a:pt x="676" y="87"/>
                    <a:pt x="651" y="131"/>
                  </a:cubicBezTo>
                  <a:cubicBezTo>
                    <a:pt x="600" y="220"/>
                    <a:pt x="492" y="222"/>
                    <a:pt x="479" y="222"/>
                  </a:cubicBezTo>
                  <a:cubicBezTo>
                    <a:pt x="479" y="222"/>
                    <a:pt x="479" y="222"/>
                    <a:pt x="479" y="222"/>
                  </a:cubicBezTo>
                  <a:cubicBezTo>
                    <a:pt x="448" y="222"/>
                    <a:pt x="448" y="222"/>
                    <a:pt x="448" y="222"/>
                  </a:cubicBezTo>
                  <a:cubicBezTo>
                    <a:pt x="57" y="222"/>
                    <a:pt x="57" y="222"/>
                    <a:pt x="57" y="222"/>
                  </a:cubicBezTo>
                  <a:cubicBezTo>
                    <a:pt x="45" y="242"/>
                    <a:pt x="45" y="242"/>
                    <a:pt x="45" y="242"/>
                  </a:cubicBezTo>
                  <a:cubicBezTo>
                    <a:pt x="43" y="246"/>
                    <a:pt x="0" y="318"/>
                    <a:pt x="42" y="399"/>
                  </a:cubicBezTo>
                  <a:cubicBezTo>
                    <a:pt x="91" y="495"/>
                    <a:pt x="209" y="503"/>
                    <a:pt x="216" y="504"/>
                  </a:cubicBezTo>
                  <a:cubicBezTo>
                    <a:pt x="566" y="504"/>
                    <a:pt x="566" y="504"/>
                    <a:pt x="566" y="504"/>
                  </a:cubicBezTo>
                  <a:cubicBezTo>
                    <a:pt x="674" y="504"/>
                    <a:pt x="754" y="468"/>
                    <a:pt x="792" y="402"/>
                  </a:cubicBezTo>
                  <a:cubicBezTo>
                    <a:pt x="829" y="337"/>
                    <a:pt x="820" y="249"/>
                    <a:pt x="766" y="1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4997;p40">
              <a:extLst>
                <a:ext uri="{FF2B5EF4-FFF2-40B4-BE49-F238E27FC236}">
                  <a16:creationId xmlns:a16="http://schemas.microsoft.com/office/drawing/2014/main" xmlns="" id="{19606BFE-15B8-2C4F-B056-E5795F115D84}"/>
                </a:ext>
              </a:extLst>
            </p:cNvPr>
            <p:cNvSpPr/>
            <p:nvPr/>
          </p:nvSpPr>
          <p:spPr>
            <a:xfrm>
              <a:off x="2449512" y="1131887"/>
              <a:ext cx="3167061" cy="3259137"/>
            </a:xfrm>
            <a:custGeom>
              <a:avLst/>
              <a:gdLst/>
              <a:ahLst/>
              <a:cxnLst/>
              <a:rect l="l" t="t" r="r" b="b"/>
              <a:pathLst>
                <a:path w="716" h="736" extrusionOk="0">
                  <a:moveTo>
                    <a:pt x="487" y="145"/>
                  </a:moveTo>
                  <a:cubicBezTo>
                    <a:pt x="433" y="52"/>
                    <a:pt x="362" y="0"/>
                    <a:pt x="286" y="0"/>
                  </a:cubicBezTo>
                  <a:cubicBezTo>
                    <a:pt x="211" y="0"/>
                    <a:pt x="140" y="52"/>
                    <a:pt x="86" y="145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27" y="278"/>
                    <a:pt x="61" y="266"/>
                    <a:pt x="104" y="266"/>
                  </a:cubicBezTo>
                  <a:cubicBezTo>
                    <a:pt x="210" y="266"/>
                    <a:pt x="279" y="365"/>
                    <a:pt x="282" y="370"/>
                  </a:cubicBezTo>
                  <a:cubicBezTo>
                    <a:pt x="283" y="371"/>
                    <a:pt x="283" y="371"/>
                    <a:pt x="283" y="371"/>
                  </a:cubicBezTo>
                  <a:cubicBezTo>
                    <a:pt x="293" y="390"/>
                    <a:pt x="293" y="390"/>
                    <a:pt x="293" y="390"/>
                  </a:cubicBezTo>
                  <a:cubicBezTo>
                    <a:pt x="298" y="397"/>
                    <a:pt x="298" y="397"/>
                    <a:pt x="298" y="397"/>
                  </a:cubicBezTo>
                  <a:cubicBezTo>
                    <a:pt x="493" y="736"/>
                    <a:pt x="493" y="736"/>
                    <a:pt x="493" y="736"/>
                  </a:cubicBezTo>
                  <a:cubicBezTo>
                    <a:pt x="517" y="736"/>
                    <a:pt x="517" y="736"/>
                    <a:pt x="517" y="736"/>
                  </a:cubicBezTo>
                  <a:cubicBezTo>
                    <a:pt x="517" y="736"/>
                    <a:pt x="517" y="736"/>
                    <a:pt x="517" y="736"/>
                  </a:cubicBezTo>
                  <a:cubicBezTo>
                    <a:pt x="522" y="736"/>
                    <a:pt x="622" y="735"/>
                    <a:pt x="667" y="657"/>
                  </a:cubicBezTo>
                  <a:cubicBezTo>
                    <a:pt x="716" y="573"/>
                    <a:pt x="672" y="467"/>
                    <a:pt x="668" y="459"/>
                  </a:cubicBezTo>
                  <a:lnTo>
                    <a:pt x="487" y="1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8" name="Google Shape;4998;p40">
            <a:extLst>
              <a:ext uri="{FF2B5EF4-FFF2-40B4-BE49-F238E27FC236}">
                <a16:creationId xmlns:a16="http://schemas.microsoft.com/office/drawing/2014/main" xmlns="" id="{9AFDE450-FF60-ED4E-8E97-CFEFCC6D850B}"/>
              </a:ext>
            </a:extLst>
          </p:cNvPr>
          <p:cNvGrpSpPr/>
          <p:nvPr/>
        </p:nvGrpSpPr>
        <p:grpSpPr>
          <a:xfrm>
            <a:off x="3024934" y="5115641"/>
            <a:ext cx="445901" cy="413282"/>
            <a:chOff x="1570037" y="1341437"/>
            <a:chExt cx="4943475" cy="4576762"/>
          </a:xfrm>
        </p:grpSpPr>
        <p:sp>
          <p:nvSpPr>
            <p:cNvPr id="849" name="Google Shape;4999;p40">
              <a:extLst>
                <a:ext uri="{FF2B5EF4-FFF2-40B4-BE49-F238E27FC236}">
                  <a16:creationId xmlns:a16="http://schemas.microsoft.com/office/drawing/2014/main" xmlns="" id="{0459D0CD-88BC-DA42-9951-F36EDD38369F}"/>
                </a:ext>
              </a:extLst>
            </p:cNvPr>
            <p:cNvSpPr/>
            <p:nvPr/>
          </p:nvSpPr>
          <p:spPr>
            <a:xfrm>
              <a:off x="4814887" y="3284537"/>
              <a:ext cx="1673225" cy="1187450"/>
            </a:xfrm>
            <a:custGeom>
              <a:avLst/>
              <a:gdLst/>
              <a:ahLst/>
              <a:cxnLst/>
              <a:rect l="l" t="t" r="r" b="b"/>
              <a:pathLst>
                <a:path w="381" h="270" extrusionOk="0">
                  <a:moveTo>
                    <a:pt x="295" y="270"/>
                  </a:moveTo>
                  <a:cubicBezTo>
                    <a:pt x="336" y="270"/>
                    <a:pt x="381" y="237"/>
                    <a:pt x="360" y="184"/>
                  </a:cubicBezTo>
                  <a:cubicBezTo>
                    <a:pt x="360" y="184"/>
                    <a:pt x="360" y="184"/>
                    <a:pt x="360" y="184"/>
                  </a:cubicBezTo>
                  <a:cubicBezTo>
                    <a:pt x="254" y="0"/>
                    <a:pt x="254" y="0"/>
                    <a:pt x="254" y="0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80" y="270"/>
                    <a:pt x="80" y="270"/>
                    <a:pt x="80" y="270"/>
                  </a:cubicBezTo>
                  <a:cubicBezTo>
                    <a:pt x="0" y="270"/>
                    <a:pt x="0" y="270"/>
                    <a:pt x="0" y="270"/>
                  </a:cubicBezTo>
                  <a:cubicBezTo>
                    <a:pt x="0" y="270"/>
                    <a:pt x="0" y="270"/>
                    <a:pt x="0" y="270"/>
                  </a:cubicBezTo>
                  <a:lnTo>
                    <a:pt x="295" y="270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5000;p40">
              <a:extLst>
                <a:ext uri="{FF2B5EF4-FFF2-40B4-BE49-F238E27FC236}">
                  <a16:creationId xmlns:a16="http://schemas.microsoft.com/office/drawing/2014/main" xmlns="" id="{8F09F4B9-0F00-5040-AE32-649BE9D6F2B3}"/>
                </a:ext>
              </a:extLst>
            </p:cNvPr>
            <p:cNvSpPr/>
            <p:nvPr/>
          </p:nvSpPr>
          <p:spPr>
            <a:xfrm>
              <a:off x="2355850" y="4164012"/>
              <a:ext cx="1208087" cy="1560512"/>
            </a:xfrm>
            <a:custGeom>
              <a:avLst/>
              <a:gdLst/>
              <a:ahLst/>
              <a:cxnLst/>
              <a:rect l="l" t="t" r="r" b="b"/>
              <a:pathLst>
                <a:path w="275" h="355" extrusionOk="0">
                  <a:moveTo>
                    <a:pt x="275" y="70"/>
                  </a:moveTo>
                  <a:cubicBezTo>
                    <a:pt x="128" y="70"/>
                    <a:pt x="128" y="70"/>
                    <a:pt x="128" y="7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20" y="256"/>
                    <a:pt x="20" y="256"/>
                    <a:pt x="20" y="256"/>
                  </a:cubicBezTo>
                  <a:cubicBezTo>
                    <a:pt x="0" y="291"/>
                    <a:pt x="5" y="346"/>
                    <a:pt x="62" y="354"/>
                  </a:cubicBezTo>
                  <a:cubicBezTo>
                    <a:pt x="62" y="355"/>
                    <a:pt x="62" y="355"/>
                    <a:pt x="62" y="355"/>
                  </a:cubicBezTo>
                  <a:cubicBezTo>
                    <a:pt x="275" y="355"/>
                    <a:pt x="275" y="355"/>
                    <a:pt x="275" y="355"/>
                  </a:cubicBezTo>
                  <a:lnTo>
                    <a:pt x="275" y="7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5001;p40">
              <a:extLst>
                <a:ext uri="{FF2B5EF4-FFF2-40B4-BE49-F238E27FC236}">
                  <a16:creationId xmlns:a16="http://schemas.microsoft.com/office/drawing/2014/main" xmlns="" id="{B8FEBE0F-7E1D-C542-9E1F-029E3411D9AC}"/>
                </a:ext>
              </a:extLst>
            </p:cNvPr>
            <p:cNvSpPr/>
            <p:nvPr/>
          </p:nvSpPr>
          <p:spPr>
            <a:xfrm>
              <a:off x="2636837" y="1443037"/>
              <a:ext cx="1581150" cy="1635125"/>
            </a:xfrm>
            <a:custGeom>
              <a:avLst/>
              <a:gdLst/>
              <a:ahLst/>
              <a:cxnLst/>
              <a:rect l="l" t="t" r="r" b="b"/>
              <a:pathLst>
                <a:path w="360" h="372" extrusionOk="0">
                  <a:moveTo>
                    <a:pt x="213" y="58"/>
                  </a:moveTo>
                  <a:cubicBezTo>
                    <a:pt x="192" y="23"/>
                    <a:pt x="142" y="0"/>
                    <a:pt x="106" y="45"/>
                  </a:cubicBezTo>
                  <a:cubicBezTo>
                    <a:pt x="106" y="45"/>
                    <a:pt x="106" y="45"/>
                    <a:pt x="106" y="45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47" y="372"/>
                    <a:pt x="247" y="372"/>
                    <a:pt x="247" y="372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60" y="314"/>
                    <a:pt x="360" y="314"/>
                    <a:pt x="360" y="314"/>
                  </a:cubicBezTo>
                  <a:cubicBezTo>
                    <a:pt x="360" y="314"/>
                    <a:pt x="360" y="314"/>
                    <a:pt x="360" y="314"/>
                  </a:cubicBezTo>
                  <a:lnTo>
                    <a:pt x="213" y="58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5002;p40">
              <a:extLst>
                <a:ext uri="{FF2B5EF4-FFF2-40B4-BE49-F238E27FC236}">
                  <a16:creationId xmlns:a16="http://schemas.microsoft.com/office/drawing/2014/main" xmlns="" id="{31D259D1-AECD-2D40-8EE3-9603640CD8FD}"/>
                </a:ext>
              </a:extLst>
            </p:cNvPr>
            <p:cNvSpPr/>
            <p:nvPr/>
          </p:nvSpPr>
          <p:spPr>
            <a:xfrm>
              <a:off x="1570037" y="3162300"/>
              <a:ext cx="1800225" cy="2562225"/>
            </a:xfrm>
            <a:custGeom>
              <a:avLst/>
              <a:gdLst/>
              <a:ahLst/>
              <a:cxnLst/>
              <a:rect l="l" t="t" r="r" b="b"/>
              <a:pathLst>
                <a:path w="410" h="583" extrusionOk="0">
                  <a:moveTo>
                    <a:pt x="410" y="206"/>
                  </a:moveTo>
                  <a:cubicBezTo>
                    <a:pt x="314" y="0"/>
                    <a:pt x="314" y="0"/>
                    <a:pt x="314" y="0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125" y="42"/>
                    <a:pt x="125" y="42"/>
                    <a:pt x="125" y="42"/>
                  </a:cubicBezTo>
                  <a:cubicBezTo>
                    <a:pt x="20" y="223"/>
                    <a:pt x="20" y="223"/>
                    <a:pt x="20" y="223"/>
                  </a:cubicBezTo>
                  <a:cubicBezTo>
                    <a:pt x="0" y="258"/>
                    <a:pt x="0" y="302"/>
                    <a:pt x="20" y="337"/>
                  </a:cubicBezTo>
                  <a:cubicBezTo>
                    <a:pt x="129" y="526"/>
                    <a:pt x="129" y="526"/>
                    <a:pt x="129" y="526"/>
                  </a:cubicBezTo>
                  <a:cubicBezTo>
                    <a:pt x="150" y="561"/>
                    <a:pt x="188" y="583"/>
                    <a:pt x="228" y="583"/>
                  </a:cubicBezTo>
                  <a:cubicBezTo>
                    <a:pt x="241" y="583"/>
                    <a:pt x="241" y="583"/>
                    <a:pt x="241" y="583"/>
                  </a:cubicBezTo>
                  <a:cubicBezTo>
                    <a:pt x="241" y="582"/>
                    <a:pt x="241" y="582"/>
                    <a:pt x="241" y="582"/>
                  </a:cubicBezTo>
                  <a:cubicBezTo>
                    <a:pt x="184" y="574"/>
                    <a:pt x="179" y="519"/>
                    <a:pt x="199" y="484"/>
                  </a:cubicBezTo>
                  <a:cubicBezTo>
                    <a:pt x="347" y="228"/>
                    <a:pt x="347" y="228"/>
                    <a:pt x="347" y="228"/>
                  </a:cubicBezTo>
                  <a:cubicBezTo>
                    <a:pt x="347" y="228"/>
                    <a:pt x="347" y="228"/>
                    <a:pt x="347" y="228"/>
                  </a:cubicBezTo>
                  <a:cubicBezTo>
                    <a:pt x="372" y="185"/>
                    <a:pt x="372" y="185"/>
                    <a:pt x="372" y="185"/>
                  </a:cubicBezTo>
                  <a:lnTo>
                    <a:pt x="410" y="206"/>
                  </a:lnTo>
                  <a:close/>
                </a:path>
              </a:pathLst>
            </a:custGeom>
            <a:solidFill>
              <a:srgbClr val="76A5A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5003;p40">
              <a:extLst>
                <a:ext uri="{FF2B5EF4-FFF2-40B4-BE49-F238E27FC236}">
                  <a16:creationId xmlns:a16="http://schemas.microsoft.com/office/drawing/2014/main" xmlns="" id="{511E698A-20FA-9C4A-97E1-82837D67DBE8}"/>
                </a:ext>
              </a:extLst>
            </p:cNvPr>
            <p:cNvSpPr/>
            <p:nvPr/>
          </p:nvSpPr>
          <p:spPr>
            <a:xfrm>
              <a:off x="3101975" y="1341437"/>
              <a:ext cx="2481262" cy="1855787"/>
            </a:xfrm>
            <a:custGeom>
              <a:avLst/>
              <a:gdLst/>
              <a:ahLst/>
              <a:cxnLst/>
              <a:rect l="l" t="t" r="r" b="b"/>
              <a:pathLst>
                <a:path w="565" h="422" extrusionOk="0">
                  <a:moveTo>
                    <a:pt x="526" y="238"/>
                  </a:moveTo>
                  <a:cubicBezTo>
                    <a:pt x="421" y="57"/>
                    <a:pt x="421" y="57"/>
                    <a:pt x="421" y="57"/>
                  </a:cubicBezTo>
                  <a:cubicBezTo>
                    <a:pt x="401" y="21"/>
                    <a:pt x="363" y="0"/>
                    <a:pt x="322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65" y="0"/>
                    <a:pt x="27" y="21"/>
                    <a:pt x="7" y="5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36" y="23"/>
                    <a:pt x="86" y="46"/>
                    <a:pt x="107" y="81"/>
                  </a:cubicBezTo>
                  <a:cubicBezTo>
                    <a:pt x="254" y="337"/>
                    <a:pt x="254" y="337"/>
                    <a:pt x="254" y="337"/>
                  </a:cubicBezTo>
                  <a:cubicBezTo>
                    <a:pt x="254" y="337"/>
                    <a:pt x="254" y="337"/>
                    <a:pt x="254" y="337"/>
                  </a:cubicBezTo>
                  <a:cubicBezTo>
                    <a:pt x="279" y="381"/>
                    <a:pt x="279" y="381"/>
                    <a:pt x="279" y="381"/>
                  </a:cubicBezTo>
                  <a:cubicBezTo>
                    <a:pt x="241" y="402"/>
                    <a:pt x="241" y="402"/>
                    <a:pt x="241" y="402"/>
                  </a:cubicBezTo>
                  <a:cubicBezTo>
                    <a:pt x="468" y="422"/>
                    <a:pt x="468" y="422"/>
                    <a:pt x="468" y="422"/>
                  </a:cubicBezTo>
                  <a:cubicBezTo>
                    <a:pt x="565" y="216"/>
                    <a:pt x="565" y="216"/>
                    <a:pt x="565" y="216"/>
                  </a:cubicBezTo>
                  <a:lnTo>
                    <a:pt x="526" y="238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5004;p40">
              <a:extLst>
                <a:ext uri="{FF2B5EF4-FFF2-40B4-BE49-F238E27FC236}">
                  <a16:creationId xmlns:a16="http://schemas.microsoft.com/office/drawing/2014/main" xmlns="" id="{CACEFF88-11DB-6D4C-86D0-9356A5AE0602}"/>
                </a:ext>
              </a:extLst>
            </p:cNvPr>
            <p:cNvSpPr/>
            <p:nvPr/>
          </p:nvSpPr>
          <p:spPr>
            <a:xfrm>
              <a:off x="4019550" y="4094162"/>
              <a:ext cx="2493962" cy="1824037"/>
            </a:xfrm>
            <a:custGeom>
              <a:avLst/>
              <a:gdLst/>
              <a:ahLst/>
              <a:cxnLst/>
              <a:rect l="l" t="t" r="r" b="b"/>
              <a:pathLst>
                <a:path w="568" h="415" extrusionOk="0">
                  <a:moveTo>
                    <a:pt x="547" y="11"/>
                  </a:moveTo>
                  <a:cubicBezTo>
                    <a:pt x="541" y="0"/>
                    <a:pt x="541" y="0"/>
                    <a:pt x="541" y="0"/>
                  </a:cubicBezTo>
                  <a:cubicBezTo>
                    <a:pt x="541" y="0"/>
                    <a:pt x="541" y="0"/>
                    <a:pt x="541" y="0"/>
                  </a:cubicBezTo>
                  <a:cubicBezTo>
                    <a:pt x="562" y="53"/>
                    <a:pt x="517" y="86"/>
                    <a:pt x="476" y="86"/>
                  </a:cubicBezTo>
                  <a:cubicBezTo>
                    <a:pt x="181" y="86"/>
                    <a:pt x="181" y="86"/>
                    <a:pt x="181" y="86"/>
                  </a:cubicBezTo>
                  <a:cubicBezTo>
                    <a:pt x="181" y="86"/>
                    <a:pt x="181" y="86"/>
                    <a:pt x="181" y="86"/>
                  </a:cubicBezTo>
                  <a:cubicBezTo>
                    <a:pt x="131" y="86"/>
                    <a:pt x="131" y="86"/>
                    <a:pt x="131" y="86"/>
                  </a:cubicBezTo>
                  <a:cubicBezTo>
                    <a:pt x="131" y="41"/>
                    <a:pt x="131" y="41"/>
                    <a:pt x="131" y="41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1" y="415"/>
                    <a:pt x="131" y="415"/>
                    <a:pt x="131" y="415"/>
                  </a:cubicBezTo>
                  <a:cubicBezTo>
                    <a:pt x="131" y="371"/>
                    <a:pt x="131" y="371"/>
                    <a:pt x="131" y="371"/>
                  </a:cubicBezTo>
                  <a:cubicBezTo>
                    <a:pt x="340" y="371"/>
                    <a:pt x="340" y="371"/>
                    <a:pt x="340" y="371"/>
                  </a:cubicBezTo>
                  <a:cubicBezTo>
                    <a:pt x="380" y="371"/>
                    <a:pt x="418" y="349"/>
                    <a:pt x="438" y="314"/>
                  </a:cubicBezTo>
                  <a:cubicBezTo>
                    <a:pt x="547" y="125"/>
                    <a:pt x="547" y="125"/>
                    <a:pt x="547" y="125"/>
                  </a:cubicBezTo>
                  <a:cubicBezTo>
                    <a:pt x="568" y="90"/>
                    <a:pt x="568" y="46"/>
                    <a:pt x="547" y="11"/>
                  </a:cubicBezTo>
                  <a:close/>
                </a:path>
              </a:pathLst>
            </a:custGeom>
            <a:solidFill>
              <a:srgbClr val="93C47D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5" name="Google Shape;5005;p40">
            <a:extLst>
              <a:ext uri="{FF2B5EF4-FFF2-40B4-BE49-F238E27FC236}">
                <a16:creationId xmlns:a16="http://schemas.microsoft.com/office/drawing/2014/main" xmlns="" id="{C4995315-AD6F-0F46-9B57-6521B82B8414}"/>
              </a:ext>
            </a:extLst>
          </p:cNvPr>
          <p:cNvGrpSpPr/>
          <p:nvPr/>
        </p:nvGrpSpPr>
        <p:grpSpPr>
          <a:xfrm>
            <a:off x="5510257" y="5099742"/>
            <a:ext cx="441332" cy="445721"/>
            <a:chOff x="5770007" y="5489899"/>
            <a:chExt cx="712976" cy="720067"/>
          </a:xfrm>
        </p:grpSpPr>
        <p:sp>
          <p:nvSpPr>
            <p:cNvPr id="856" name="Google Shape;5006;p40">
              <a:extLst>
                <a:ext uri="{FF2B5EF4-FFF2-40B4-BE49-F238E27FC236}">
                  <a16:creationId xmlns:a16="http://schemas.microsoft.com/office/drawing/2014/main" xmlns="" id="{F999827B-77A3-C64E-BFDB-69C4CC588F88}"/>
                </a:ext>
              </a:extLst>
            </p:cNvPr>
            <p:cNvSpPr/>
            <p:nvPr/>
          </p:nvSpPr>
          <p:spPr>
            <a:xfrm>
              <a:off x="6229483" y="5489899"/>
              <a:ext cx="253500" cy="255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5007;p40">
              <a:extLst>
                <a:ext uri="{FF2B5EF4-FFF2-40B4-BE49-F238E27FC236}">
                  <a16:creationId xmlns:a16="http://schemas.microsoft.com/office/drawing/2014/main" xmlns="" id="{54C2EF8F-132A-AF42-90BA-9193E9B487FA}"/>
                </a:ext>
              </a:extLst>
            </p:cNvPr>
            <p:cNvSpPr/>
            <p:nvPr/>
          </p:nvSpPr>
          <p:spPr>
            <a:xfrm>
              <a:off x="5770007" y="5489899"/>
              <a:ext cx="252900" cy="255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5008;p40">
              <a:extLst>
                <a:ext uri="{FF2B5EF4-FFF2-40B4-BE49-F238E27FC236}">
                  <a16:creationId xmlns:a16="http://schemas.microsoft.com/office/drawing/2014/main" xmlns="" id="{0F444C60-D046-8247-ADB1-349DEE87C5B4}"/>
                </a:ext>
              </a:extLst>
            </p:cNvPr>
            <p:cNvSpPr/>
            <p:nvPr/>
          </p:nvSpPr>
          <p:spPr>
            <a:xfrm>
              <a:off x="6229483" y="5954666"/>
              <a:ext cx="253500" cy="255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5009;p40">
              <a:extLst>
                <a:ext uri="{FF2B5EF4-FFF2-40B4-BE49-F238E27FC236}">
                  <a16:creationId xmlns:a16="http://schemas.microsoft.com/office/drawing/2014/main" xmlns="" id="{E04E549E-DADA-D84A-987F-575227D0013F}"/>
                </a:ext>
              </a:extLst>
            </p:cNvPr>
            <p:cNvSpPr/>
            <p:nvPr/>
          </p:nvSpPr>
          <p:spPr>
            <a:xfrm>
              <a:off x="5770007" y="5954666"/>
              <a:ext cx="252900" cy="255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5010;p40">
              <a:extLst>
                <a:ext uri="{FF2B5EF4-FFF2-40B4-BE49-F238E27FC236}">
                  <a16:creationId xmlns:a16="http://schemas.microsoft.com/office/drawing/2014/main" xmlns="" id="{47ADB073-DD28-C548-9617-028BE9FD4F88}"/>
                </a:ext>
              </a:extLst>
            </p:cNvPr>
            <p:cNvSpPr/>
            <p:nvPr/>
          </p:nvSpPr>
          <p:spPr>
            <a:xfrm>
              <a:off x="6011100" y="5535496"/>
              <a:ext cx="228017" cy="163872"/>
            </a:xfrm>
            <a:custGeom>
              <a:avLst/>
              <a:gdLst/>
              <a:ahLst/>
              <a:cxnLst/>
              <a:rect l="l" t="t" r="r" b="b"/>
              <a:pathLst>
                <a:path w="362" h="258" extrusionOk="0">
                  <a:moveTo>
                    <a:pt x="362" y="0"/>
                  </a:moveTo>
                  <a:cubicBezTo>
                    <a:pt x="220" y="71"/>
                    <a:pt x="142" y="71"/>
                    <a:pt x="0" y="0"/>
                  </a:cubicBezTo>
                  <a:cubicBezTo>
                    <a:pt x="26" y="37"/>
                    <a:pt x="41" y="81"/>
                    <a:pt x="41" y="129"/>
                  </a:cubicBezTo>
                  <a:cubicBezTo>
                    <a:pt x="41" y="177"/>
                    <a:pt x="26" y="222"/>
                    <a:pt x="0" y="258"/>
                  </a:cubicBezTo>
                  <a:cubicBezTo>
                    <a:pt x="142" y="188"/>
                    <a:pt x="220" y="188"/>
                    <a:pt x="362" y="258"/>
                  </a:cubicBezTo>
                  <a:cubicBezTo>
                    <a:pt x="336" y="222"/>
                    <a:pt x="321" y="177"/>
                    <a:pt x="321" y="129"/>
                  </a:cubicBezTo>
                  <a:cubicBezTo>
                    <a:pt x="321" y="81"/>
                    <a:pt x="336" y="37"/>
                    <a:pt x="3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5011;p40">
              <a:extLst>
                <a:ext uri="{FF2B5EF4-FFF2-40B4-BE49-F238E27FC236}">
                  <a16:creationId xmlns:a16="http://schemas.microsoft.com/office/drawing/2014/main" xmlns="" id="{14D9C64E-6F65-EA41-94CB-0B939777C244}"/>
                </a:ext>
              </a:extLst>
            </p:cNvPr>
            <p:cNvSpPr/>
            <p:nvPr/>
          </p:nvSpPr>
          <p:spPr>
            <a:xfrm>
              <a:off x="6011100" y="6000263"/>
              <a:ext cx="228017" cy="164103"/>
            </a:xfrm>
            <a:custGeom>
              <a:avLst/>
              <a:gdLst/>
              <a:ahLst/>
              <a:cxnLst/>
              <a:rect l="l" t="t" r="r" b="b"/>
              <a:pathLst>
                <a:path w="362" h="258" extrusionOk="0">
                  <a:moveTo>
                    <a:pt x="321" y="129"/>
                  </a:moveTo>
                  <a:cubicBezTo>
                    <a:pt x="321" y="81"/>
                    <a:pt x="336" y="36"/>
                    <a:pt x="362" y="0"/>
                  </a:cubicBezTo>
                  <a:cubicBezTo>
                    <a:pt x="220" y="70"/>
                    <a:pt x="142" y="70"/>
                    <a:pt x="0" y="0"/>
                  </a:cubicBezTo>
                  <a:cubicBezTo>
                    <a:pt x="26" y="36"/>
                    <a:pt x="41" y="81"/>
                    <a:pt x="41" y="129"/>
                  </a:cubicBezTo>
                  <a:cubicBezTo>
                    <a:pt x="41" y="177"/>
                    <a:pt x="26" y="221"/>
                    <a:pt x="0" y="258"/>
                  </a:cubicBezTo>
                  <a:cubicBezTo>
                    <a:pt x="142" y="188"/>
                    <a:pt x="220" y="188"/>
                    <a:pt x="362" y="258"/>
                  </a:cubicBezTo>
                  <a:cubicBezTo>
                    <a:pt x="336" y="221"/>
                    <a:pt x="321" y="177"/>
                    <a:pt x="321" y="1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5012;p40">
              <a:extLst>
                <a:ext uri="{FF2B5EF4-FFF2-40B4-BE49-F238E27FC236}">
                  <a16:creationId xmlns:a16="http://schemas.microsoft.com/office/drawing/2014/main" xmlns="" id="{5CDF317B-2D5D-1347-882C-68A8ED873640}"/>
                </a:ext>
              </a:extLst>
            </p:cNvPr>
            <p:cNvSpPr/>
            <p:nvPr/>
          </p:nvSpPr>
          <p:spPr>
            <a:xfrm>
              <a:off x="5814051" y="5734318"/>
              <a:ext cx="162411" cy="230995"/>
            </a:xfrm>
            <a:custGeom>
              <a:avLst/>
              <a:gdLst/>
              <a:ahLst/>
              <a:cxnLst/>
              <a:rect l="l" t="t" r="r" b="b"/>
              <a:pathLst>
                <a:path w="258" h="363" extrusionOk="0">
                  <a:moveTo>
                    <a:pt x="0" y="363"/>
                  </a:moveTo>
                  <a:cubicBezTo>
                    <a:pt x="36" y="337"/>
                    <a:pt x="81" y="322"/>
                    <a:pt x="129" y="322"/>
                  </a:cubicBezTo>
                  <a:cubicBezTo>
                    <a:pt x="177" y="322"/>
                    <a:pt x="221" y="337"/>
                    <a:pt x="258" y="363"/>
                  </a:cubicBezTo>
                  <a:cubicBezTo>
                    <a:pt x="188" y="221"/>
                    <a:pt x="188" y="142"/>
                    <a:pt x="258" y="0"/>
                  </a:cubicBezTo>
                  <a:cubicBezTo>
                    <a:pt x="221" y="26"/>
                    <a:pt x="177" y="41"/>
                    <a:pt x="129" y="41"/>
                  </a:cubicBezTo>
                  <a:cubicBezTo>
                    <a:pt x="81" y="41"/>
                    <a:pt x="36" y="26"/>
                    <a:pt x="0" y="0"/>
                  </a:cubicBezTo>
                  <a:cubicBezTo>
                    <a:pt x="70" y="142"/>
                    <a:pt x="70" y="221"/>
                    <a:pt x="0" y="3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5013;p40">
              <a:extLst>
                <a:ext uri="{FF2B5EF4-FFF2-40B4-BE49-F238E27FC236}">
                  <a16:creationId xmlns:a16="http://schemas.microsoft.com/office/drawing/2014/main" xmlns="" id="{A64B95F0-E65A-7F41-9E72-0FB6147BA846}"/>
                </a:ext>
              </a:extLst>
            </p:cNvPr>
            <p:cNvSpPr/>
            <p:nvPr/>
          </p:nvSpPr>
          <p:spPr>
            <a:xfrm>
              <a:off x="6273756" y="5735013"/>
              <a:ext cx="162411" cy="230300"/>
            </a:xfrm>
            <a:custGeom>
              <a:avLst/>
              <a:gdLst/>
              <a:ahLst/>
              <a:cxnLst/>
              <a:rect l="l" t="t" r="r" b="b"/>
              <a:pathLst>
                <a:path w="258" h="362" extrusionOk="0">
                  <a:moveTo>
                    <a:pt x="258" y="0"/>
                  </a:moveTo>
                  <a:cubicBezTo>
                    <a:pt x="222" y="25"/>
                    <a:pt x="177" y="40"/>
                    <a:pt x="129" y="40"/>
                  </a:cubicBezTo>
                  <a:cubicBezTo>
                    <a:pt x="81" y="40"/>
                    <a:pt x="37" y="25"/>
                    <a:pt x="0" y="0"/>
                  </a:cubicBezTo>
                  <a:cubicBezTo>
                    <a:pt x="70" y="142"/>
                    <a:pt x="70" y="220"/>
                    <a:pt x="0" y="362"/>
                  </a:cubicBezTo>
                  <a:cubicBezTo>
                    <a:pt x="37" y="336"/>
                    <a:pt x="81" y="321"/>
                    <a:pt x="129" y="321"/>
                  </a:cubicBezTo>
                  <a:cubicBezTo>
                    <a:pt x="177" y="321"/>
                    <a:pt x="222" y="336"/>
                    <a:pt x="258" y="362"/>
                  </a:cubicBezTo>
                  <a:cubicBezTo>
                    <a:pt x="188" y="220"/>
                    <a:pt x="188" y="142"/>
                    <a:pt x="2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4" name="Google Shape;5014;p40">
            <a:extLst>
              <a:ext uri="{FF2B5EF4-FFF2-40B4-BE49-F238E27FC236}">
                <a16:creationId xmlns:a16="http://schemas.microsoft.com/office/drawing/2014/main" xmlns="" id="{6EC72556-03AB-CF45-9993-55272E27FFE0}"/>
              </a:ext>
            </a:extLst>
          </p:cNvPr>
          <p:cNvGrpSpPr/>
          <p:nvPr/>
        </p:nvGrpSpPr>
        <p:grpSpPr>
          <a:xfrm>
            <a:off x="6303048" y="5122212"/>
            <a:ext cx="445651" cy="400824"/>
            <a:chOff x="7050768" y="5526199"/>
            <a:chExt cx="719953" cy="647534"/>
          </a:xfrm>
        </p:grpSpPr>
        <p:sp>
          <p:nvSpPr>
            <p:cNvPr id="865" name="Google Shape;5015;p40">
              <a:extLst>
                <a:ext uri="{FF2B5EF4-FFF2-40B4-BE49-F238E27FC236}">
                  <a16:creationId xmlns:a16="http://schemas.microsoft.com/office/drawing/2014/main" xmlns="" id="{58916A5B-960F-5047-95D1-D271569EADA4}"/>
                </a:ext>
              </a:extLst>
            </p:cNvPr>
            <p:cNvSpPr/>
            <p:nvPr/>
          </p:nvSpPr>
          <p:spPr>
            <a:xfrm>
              <a:off x="7465241" y="5526199"/>
              <a:ext cx="168000" cy="168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5016;p40">
              <a:extLst>
                <a:ext uri="{FF2B5EF4-FFF2-40B4-BE49-F238E27FC236}">
                  <a16:creationId xmlns:a16="http://schemas.microsoft.com/office/drawing/2014/main" xmlns="" id="{CAB360B4-0FCE-4B4E-9A59-721F940CF1F6}"/>
                </a:ext>
              </a:extLst>
            </p:cNvPr>
            <p:cNvSpPr/>
            <p:nvPr/>
          </p:nvSpPr>
          <p:spPr>
            <a:xfrm>
              <a:off x="7189726" y="5526199"/>
              <a:ext cx="168000" cy="168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5017;p40">
              <a:extLst>
                <a:ext uri="{FF2B5EF4-FFF2-40B4-BE49-F238E27FC236}">
                  <a16:creationId xmlns:a16="http://schemas.microsoft.com/office/drawing/2014/main" xmlns="" id="{4DA2A20E-6A4B-EA44-80CE-A86F3C33FC04}"/>
                </a:ext>
              </a:extLst>
            </p:cNvPr>
            <p:cNvSpPr/>
            <p:nvPr/>
          </p:nvSpPr>
          <p:spPr>
            <a:xfrm>
              <a:off x="7465241" y="6004833"/>
              <a:ext cx="168000" cy="1689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5018;p40">
              <a:extLst>
                <a:ext uri="{FF2B5EF4-FFF2-40B4-BE49-F238E27FC236}">
                  <a16:creationId xmlns:a16="http://schemas.microsoft.com/office/drawing/2014/main" xmlns="" id="{10DBC480-AC57-564D-A87E-A31249E93BB9}"/>
                </a:ext>
              </a:extLst>
            </p:cNvPr>
            <p:cNvSpPr/>
            <p:nvPr/>
          </p:nvSpPr>
          <p:spPr>
            <a:xfrm>
              <a:off x="7602721" y="5765701"/>
              <a:ext cx="168000" cy="168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5019;p40">
              <a:extLst>
                <a:ext uri="{FF2B5EF4-FFF2-40B4-BE49-F238E27FC236}">
                  <a16:creationId xmlns:a16="http://schemas.microsoft.com/office/drawing/2014/main" xmlns="" id="{49B77140-3963-8948-BCC5-45533D34FDB9}"/>
                </a:ext>
              </a:extLst>
            </p:cNvPr>
            <p:cNvSpPr/>
            <p:nvPr/>
          </p:nvSpPr>
          <p:spPr>
            <a:xfrm>
              <a:off x="7050768" y="5765701"/>
              <a:ext cx="168600" cy="168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5020;p40">
              <a:extLst>
                <a:ext uri="{FF2B5EF4-FFF2-40B4-BE49-F238E27FC236}">
                  <a16:creationId xmlns:a16="http://schemas.microsoft.com/office/drawing/2014/main" xmlns="" id="{BDB833FC-0833-A24C-A31E-199180023617}"/>
                </a:ext>
              </a:extLst>
            </p:cNvPr>
            <p:cNvSpPr/>
            <p:nvPr/>
          </p:nvSpPr>
          <p:spPr>
            <a:xfrm>
              <a:off x="7189726" y="6004833"/>
              <a:ext cx="168000" cy="1689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5021;p40">
              <a:extLst>
                <a:ext uri="{FF2B5EF4-FFF2-40B4-BE49-F238E27FC236}">
                  <a16:creationId xmlns:a16="http://schemas.microsoft.com/office/drawing/2014/main" xmlns="" id="{0A699FBB-3F0A-D04E-BF6B-5A9521EDC37A}"/>
                </a:ext>
              </a:extLst>
            </p:cNvPr>
            <p:cNvSpPr/>
            <p:nvPr/>
          </p:nvSpPr>
          <p:spPr>
            <a:xfrm>
              <a:off x="7134476" y="5655289"/>
              <a:ext cx="139512" cy="149620"/>
            </a:xfrm>
            <a:custGeom>
              <a:avLst/>
              <a:gdLst/>
              <a:ahLst/>
              <a:cxnLst/>
              <a:rect l="l" t="t" r="r" b="b"/>
              <a:pathLst>
                <a:path w="306" h="328" extrusionOk="0">
                  <a:moveTo>
                    <a:pt x="305" y="101"/>
                  </a:moveTo>
                  <a:cubicBezTo>
                    <a:pt x="231" y="101"/>
                    <a:pt x="166" y="61"/>
                    <a:pt x="132" y="0"/>
                  </a:cubicBezTo>
                  <a:cubicBezTo>
                    <a:pt x="140" y="114"/>
                    <a:pt x="103" y="178"/>
                    <a:pt x="0" y="227"/>
                  </a:cubicBezTo>
                  <a:cubicBezTo>
                    <a:pt x="1" y="227"/>
                    <a:pt x="1" y="227"/>
                    <a:pt x="1" y="227"/>
                  </a:cubicBezTo>
                  <a:cubicBezTo>
                    <a:pt x="75" y="227"/>
                    <a:pt x="140" y="268"/>
                    <a:pt x="174" y="328"/>
                  </a:cubicBezTo>
                  <a:cubicBezTo>
                    <a:pt x="166" y="214"/>
                    <a:pt x="203" y="151"/>
                    <a:pt x="306" y="101"/>
                  </a:cubicBezTo>
                  <a:cubicBezTo>
                    <a:pt x="306" y="101"/>
                    <a:pt x="305" y="101"/>
                    <a:pt x="30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5022;p40">
              <a:extLst>
                <a:ext uri="{FF2B5EF4-FFF2-40B4-BE49-F238E27FC236}">
                  <a16:creationId xmlns:a16="http://schemas.microsoft.com/office/drawing/2014/main" xmlns="" id="{749FB83A-2F34-2343-BCCF-F169A15FFF4A}"/>
                </a:ext>
              </a:extLst>
            </p:cNvPr>
            <p:cNvSpPr/>
            <p:nvPr/>
          </p:nvSpPr>
          <p:spPr>
            <a:xfrm>
              <a:off x="7351783" y="5564482"/>
              <a:ext cx="119371" cy="92287"/>
            </a:xfrm>
            <a:custGeom>
              <a:avLst/>
              <a:gdLst/>
              <a:ahLst/>
              <a:cxnLst/>
              <a:rect l="l" t="t" r="r" b="b"/>
              <a:pathLst>
                <a:path w="262" h="202" extrusionOk="0">
                  <a:moveTo>
                    <a:pt x="234" y="101"/>
                  </a:moveTo>
                  <a:cubicBezTo>
                    <a:pt x="234" y="64"/>
                    <a:pt x="245" y="30"/>
                    <a:pt x="262" y="0"/>
                  </a:cubicBezTo>
                  <a:cubicBezTo>
                    <a:pt x="167" y="65"/>
                    <a:pt x="95" y="65"/>
                    <a:pt x="0" y="0"/>
                  </a:cubicBezTo>
                  <a:cubicBezTo>
                    <a:pt x="17" y="30"/>
                    <a:pt x="28" y="64"/>
                    <a:pt x="28" y="101"/>
                  </a:cubicBezTo>
                  <a:cubicBezTo>
                    <a:pt x="28" y="138"/>
                    <a:pt x="17" y="172"/>
                    <a:pt x="0" y="202"/>
                  </a:cubicBezTo>
                  <a:cubicBezTo>
                    <a:pt x="95" y="138"/>
                    <a:pt x="167" y="138"/>
                    <a:pt x="262" y="202"/>
                  </a:cubicBezTo>
                  <a:cubicBezTo>
                    <a:pt x="245" y="172"/>
                    <a:pt x="234" y="138"/>
                    <a:pt x="234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5023;p40">
              <a:extLst>
                <a:ext uri="{FF2B5EF4-FFF2-40B4-BE49-F238E27FC236}">
                  <a16:creationId xmlns:a16="http://schemas.microsoft.com/office/drawing/2014/main" xmlns="" id="{6853C77E-4E96-6B4A-95C2-0856B88A1765}"/>
                </a:ext>
              </a:extLst>
            </p:cNvPr>
            <p:cNvSpPr/>
            <p:nvPr/>
          </p:nvSpPr>
          <p:spPr>
            <a:xfrm>
              <a:off x="7548579" y="5894792"/>
              <a:ext cx="138958" cy="149249"/>
            </a:xfrm>
            <a:custGeom>
              <a:avLst/>
              <a:gdLst/>
              <a:ahLst/>
              <a:cxnLst/>
              <a:rect l="l" t="t" r="r" b="b"/>
              <a:pathLst>
                <a:path w="305" h="327" extrusionOk="0">
                  <a:moveTo>
                    <a:pt x="304" y="101"/>
                  </a:moveTo>
                  <a:cubicBezTo>
                    <a:pt x="230" y="101"/>
                    <a:pt x="165" y="60"/>
                    <a:pt x="131" y="0"/>
                  </a:cubicBezTo>
                  <a:cubicBezTo>
                    <a:pt x="139" y="114"/>
                    <a:pt x="103" y="177"/>
                    <a:pt x="0" y="227"/>
                  </a:cubicBezTo>
                  <a:cubicBezTo>
                    <a:pt x="1" y="227"/>
                    <a:pt x="1" y="227"/>
                    <a:pt x="2" y="227"/>
                  </a:cubicBezTo>
                  <a:cubicBezTo>
                    <a:pt x="76" y="227"/>
                    <a:pt x="140" y="267"/>
                    <a:pt x="175" y="327"/>
                  </a:cubicBezTo>
                  <a:cubicBezTo>
                    <a:pt x="166" y="214"/>
                    <a:pt x="203" y="151"/>
                    <a:pt x="305" y="101"/>
                  </a:cubicBezTo>
                  <a:cubicBezTo>
                    <a:pt x="305" y="101"/>
                    <a:pt x="304" y="101"/>
                    <a:pt x="304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5024;p40">
              <a:extLst>
                <a:ext uri="{FF2B5EF4-FFF2-40B4-BE49-F238E27FC236}">
                  <a16:creationId xmlns:a16="http://schemas.microsoft.com/office/drawing/2014/main" xmlns="" id="{0BE827B5-24F6-DE45-AAF5-607B52779B66}"/>
                </a:ext>
              </a:extLst>
            </p:cNvPr>
            <p:cNvSpPr/>
            <p:nvPr/>
          </p:nvSpPr>
          <p:spPr>
            <a:xfrm>
              <a:off x="7548579" y="5655844"/>
              <a:ext cx="138958" cy="149065"/>
            </a:xfrm>
            <a:custGeom>
              <a:avLst/>
              <a:gdLst/>
              <a:ahLst/>
              <a:cxnLst/>
              <a:rect l="l" t="t" r="r" b="b"/>
              <a:pathLst>
                <a:path w="305" h="327" extrusionOk="0">
                  <a:moveTo>
                    <a:pt x="131" y="327"/>
                  </a:moveTo>
                  <a:cubicBezTo>
                    <a:pt x="165" y="267"/>
                    <a:pt x="230" y="226"/>
                    <a:pt x="304" y="226"/>
                  </a:cubicBezTo>
                  <a:cubicBezTo>
                    <a:pt x="304" y="226"/>
                    <a:pt x="305" y="226"/>
                    <a:pt x="305" y="226"/>
                  </a:cubicBezTo>
                  <a:cubicBezTo>
                    <a:pt x="203" y="176"/>
                    <a:pt x="166" y="113"/>
                    <a:pt x="175" y="0"/>
                  </a:cubicBezTo>
                  <a:cubicBezTo>
                    <a:pt x="140" y="60"/>
                    <a:pt x="76" y="100"/>
                    <a:pt x="2" y="100"/>
                  </a:cubicBezTo>
                  <a:cubicBezTo>
                    <a:pt x="1" y="100"/>
                    <a:pt x="1" y="100"/>
                    <a:pt x="0" y="100"/>
                  </a:cubicBezTo>
                  <a:cubicBezTo>
                    <a:pt x="103" y="150"/>
                    <a:pt x="139" y="213"/>
                    <a:pt x="131" y="3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5025;p40">
              <a:extLst>
                <a:ext uri="{FF2B5EF4-FFF2-40B4-BE49-F238E27FC236}">
                  <a16:creationId xmlns:a16="http://schemas.microsoft.com/office/drawing/2014/main" xmlns="" id="{68000C8C-4A5F-4641-9A1C-6253AC47CD29}"/>
                </a:ext>
              </a:extLst>
            </p:cNvPr>
            <p:cNvSpPr/>
            <p:nvPr/>
          </p:nvSpPr>
          <p:spPr>
            <a:xfrm>
              <a:off x="7134476" y="5894792"/>
              <a:ext cx="139512" cy="149620"/>
            </a:xfrm>
            <a:custGeom>
              <a:avLst/>
              <a:gdLst/>
              <a:ahLst/>
              <a:cxnLst/>
              <a:rect l="l" t="t" r="r" b="b"/>
              <a:pathLst>
                <a:path w="306" h="328" extrusionOk="0">
                  <a:moveTo>
                    <a:pt x="132" y="328"/>
                  </a:moveTo>
                  <a:cubicBezTo>
                    <a:pt x="166" y="267"/>
                    <a:pt x="231" y="227"/>
                    <a:pt x="305" y="227"/>
                  </a:cubicBezTo>
                  <a:cubicBezTo>
                    <a:pt x="305" y="227"/>
                    <a:pt x="306" y="227"/>
                    <a:pt x="306" y="227"/>
                  </a:cubicBezTo>
                  <a:cubicBezTo>
                    <a:pt x="203" y="177"/>
                    <a:pt x="166" y="114"/>
                    <a:pt x="174" y="0"/>
                  </a:cubicBezTo>
                  <a:cubicBezTo>
                    <a:pt x="140" y="60"/>
                    <a:pt x="75" y="101"/>
                    <a:pt x="1" y="101"/>
                  </a:cubicBezTo>
                  <a:cubicBezTo>
                    <a:pt x="1" y="101"/>
                    <a:pt x="1" y="101"/>
                    <a:pt x="0" y="101"/>
                  </a:cubicBezTo>
                  <a:cubicBezTo>
                    <a:pt x="103" y="150"/>
                    <a:pt x="140" y="214"/>
                    <a:pt x="132" y="3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5026;p40">
              <a:extLst>
                <a:ext uri="{FF2B5EF4-FFF2-40B4-BE49-F238E27FC236}">
                  <a16:creationId xmlns:a16="http://schemas.microsoft.com/office/drawing/2014/main" xmlns="" id="{36C8C891-D6E2-2446-9A58-B1F4777F1FA6}"/>
                </a:ext>
              </a:extLst>
            </p:cNvPr>
            <p:cNvSpPr/>
            <p:nvPr/>
          </p:nvSpPr>
          <p:spPr>
            <a:xfrm>
              <a:off x="7351783" y="6043117"/>
              <a:ext cx="119371" cy="92102"/>
            </a:xfrm>
            <a:custGeom>
              <a:avLst/>
              <a:gdLst/>
              <a:ahLst/>
              <a:cxnLst/>
              <a:rect l="l" t="t" r="r" b="b"/>
              <a:pathLst>
                <a:path w="262" h="202" extrusionOk="0">
                  <a:moveTo>
                    <a:pt x="234" y="101"/>
                  </a:moveTo>
                  <a:cubicBezTo>
                    <a:pt x="234" y="64"/>
                    <a:pt x="245" y="30"/>
                    <a:pt x="262" y="0"/>
                  </a:cubicBezTo>
                  <a:cubicBezTo>
                    <a:pt x="167" y="64"/>
                    <a:pt x="95" y="64"/>
                    <a:pt x="0" y="0"/>
                  </a:cubicBezTo>
                  <a:cubicBezTo>
                    <a:pt x="17" y="30"/>
                    <a:pt x="28" y="64"/>
                    <a:pt x="28" y="101"/>
                  </a:cubicBezTo>
                  <a:cubicBezTo>
                    <a:pt x="28" y="138"/>
                    <a:pt x="17" y="172"/>
                    <a:pt x="0" y="202"/>
                  </a:cubicBezTo>
                  <a:cubicBezTo>
                    <a:pt x="95" y="137"/>
                    <a:pt x="167" y="137"/>
                    <a:pt x="262" y="202"/>
                  </a:cubicBezTo>
                  <a:cubicBezTo>
                    <a:pt x="245" y="172"/>
                    <a:pt x="234" y="138"/>
                    <a:pt x="234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7" name="Google Shape;5027;p40">
            <a:extLst>
              <a:ext uri="{FF2B5EF4-FFF2-40B4-BE49-F238E27FC236}">
                <a16:creationId xmlns:a16="http://schemas.microsoft.com/office/drawing/2014/main" xmlns="" id="{8A40844E-6720-794E-AC5E-0A60E952F0BC}"/>
              </a:ext>
            </a:extLst>
          </p:cNvPr>
          <p:cNvGrpSpPr/>
          <p:nvPr/>
        </p:nvGrpSpPr>
        <p:grpSpPr>
          <a:xfrm>
            <a:off x="7897564" y="5122282"/>
            <a:ext cx="445681" cy="400651"/>
            <a:chOff x="9626723" y="5526313"/>
            <a:chExt cx="720002" cy="647256"/>
          </a:xfrm>
        </p:grpSpPr>
        <p:sp>
          <p:nvSpPr>
            <p:cNvPr id="878" name="Google Shape;5028;p40">
              <a:extLst>
                <a:ext uri="{FF2B5EF4-FFF2-40B4-BE49-F238E27FC236}">
                  <a16:creationId xmlns:a16="http://schemas.microsoft.com/office/drawing/2014/main" xmlns="" id="{CA04D3CA-A7F4-A741-B8A4-30823F24E520}"/>
                </a:ext>
              </a:extLst>
            </p:cNvPr>
            <p:cNvSpPr/>
            <p:nvPr/>
          </p:nvSpPr>
          <p:spPr>
            <a:xfrm>
              <a:off x="10040990" y="5526313"/>
              <a:ext cx="168000" cy="168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5029;p40">
              <a:extLst>
                <a:ext uri="{FF2B5EF4-FFF2-40B4-BE49-F238E27FC236}">
                  <a16:creationId xmlns:a16="http://schemas.microsoft.com/office/drawing/2014/main" xmlns="" id="{9CE698A4-222C-574E-B7C2-73A4ABAC468D}"/>
                </a:ext>
              </a:extLst>
            </p:cNvPr>
            <p:cNvSpPr/>
            <p:nvPr/>
          </p:nvSpPr>
          <p:spPr>
            <a:xfrm>
              <a:off x="9765139" y="5526313"/>
              <a:ext cx="168300" cy="168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5030;p40">
              <a:extLst>
                <a:ext uri="{FF2B5EF4-FFF2-40B4-BE49-F238E27FC236}">
                  <a16:creationId xmlns:a16="http://schemas.microsoft.com/office/drawing/2014/main" xmlns="" id="{85E50080-A3B3-7D47-8242-D1D4F88BBB91}"/>
                </a:ext>
              </a:extLst>
            </p:cNvPr>
            <p:cNvSpPr/>
            <p:nvPr/>
          </p:nvSpPr>
          <p:spPr>
            <a:xfrm>
              <a:off x="10040990" y="6005269"/>
              <a:ext cx="168000" cy="168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5031;p40">
              <a:extLst>
                <a:ext uri="{FF2B5EF4-FFF2-40B4-BE49-F238E27FC236}">
                  <a16:creationId xmlns:a16="http://schemas.microsoft.com/office/drawing/2014/main" xmlns="" id="{BC73F8C3-6117-E04C-8427-BCA03C2485EB}"/>
                </a:ext>
              </a:extLst>
            </p:cNvPr>
            <p:cNvSpPr/>
            <p:nvPr/>
          </p:nvSpPr>
          <p:spPr>
            <a:xfrm>
              <a:off x="10178425" y="5765496"/>
              <a:ext cx="168300" cy="1689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5032;p40">
              <a:extLst>
                <a:ext uri="{FF2B5EF4-FFF2-40B4-BE49-F238E27FC236}">
                  <a16:creationId xmlns:a16="http://schemas.microsoft.com/office/drawing/2014/main" xmlns="" id="{759B3225-5133-0547-88EE-460F752BF770}"/>
                </a:ext>
              </a:extLst>
            </p:cNvPr>
            <p:cNvSpPr/>
            <p:nvPr/>
          </p:nvSpPr>
          <p:spPr>
            <a:xfrm>
              <a:off x="9626723" y="5765496"/>
              <a:ext cx="168000" cy="168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5033;p40">
              <a:extLst>
                <a:ext uri="{FF2B5EF4-FFF2-40B4-BE49-F238E27FC236}">
                  <a16:creationId xmlns:a16="http://schemas.microsoft.com/office/drawing/2014/main" xmlns="" id="{D78FCEDA-D23A-AF42-9362-4CAE0DA14820}"/>
                </a:ext>
              </a:extLst>
            </p:cNvPr>
            <p:cNvSpPr/>
            <p:nvPr/>
          </p:nvSpPr>
          <p:spPr>
            <a:xfrm>
              <a:off x="9765139" y="6005269"/>
              <a:ext cx="168300" cy="1683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5034;p40">
              <a:extLst>
                <a:ext uri="{FF2B5EF4-FFF2-40B4-BE49-F238E27FC236}">
                  <a16:creationId xmlns:a16="http://schemas.microsoft.com/office/drawing/2014/main" xmlns="" id="{50CA5714-248F-6941-AB8D-54C130263398}"/>
                </a:ext>
              </a:extLst>
            </p:cNvPr>
            <p:cNvSpPr/>
            <p:nvPr/>
          </p:nvSpPr>
          <p:spPr>
            <a:xfrm>
              <a:off x="10198227" y="5672808"/>
              <a:ext cx="47838" cy="83066"/>
            </a:xfrm>
            <a:custGeom>
              <a:avLst/>
              <a:gdLst/>
              <a:ahLst/>
              <a:cxnLst/>
              <a:rect l="l" t="t" r="r" b="b"/>
              <a:pathLst>
                <a:path w="94" h="163" extrusionOk="0">
                  <a:moveTo>
                    <a:pt x="0" y="0"/>
                  </a:moveTo>
                  <a:cubicBezTo>
                    <a:pt x="20" y="23"/>
                    <a:pt x="38" y="49"/>
                    <a:pt x="54" y="77"/>
                  </a:cubicBezTo>
                  <a:cubicBezTo>
                    <a:pt x="70" y="105"/>
                    <a:pt x="83" y="134"/>
                    <a:pt x="94" y="163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5035;p40">
              <a:extLst>
                <a:ext uri="{FF2B5EF4-FFF2-40B4-BE49-F238E27FC236}">
                  <a16:creationId xmlns:a16="http://schemas.microsoft.com/office/drawing/2014/main" xmlns="" id="{2C7C1233-8B07-8E41-AF77-253DCCC29F3B}"/>
                </a:ext>
              </a:extLst>
            </p:cNvPr>
            <p:cNvSpPr/>
            <p:nvPr/>
          </p:nvSpPr>
          <p:spPr>
            <a:xfrm>
              <a:off x="10197835" y="5944589"/>
              <a:ext cx="48230" cy="83066"/>
            </a:xfrm>
            <a:custGeom>
              <a:avLst/>
              <a:gdLst/>
              <a:ahLst/>
              <a:cxnLst/>
              <a:rect l="l" t="t" r="r" b="b"/>
              <a:pathLst>
                <a:path w="95" h="163" extrusionOk="0">
                  <a:moveTo>
                    <a:pt x="95" y="0"/>
                  </a:moveTo>
                  <a:cubicBezTo>
                    <a:pt x="84" y="29"/>
                    <a:pt x="71" y="58"/>
                    <a:pt x="55" y="85"/>
                  </a:cubicBezTo>
                  <a:cubicBezTo>
                    <a:pt x="39" y="113"/>
                    <a:pt x="20" y="139"/>
                    <a:pt x="0" y="163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5036;p40">
              <a:extLst>
                <a:ext uri="{FF2B5EF4-FFF2-40B4-BE49-F238E27FC236}">
                  <a16:creationId xmlns:a16="http://schemas.microsoft.com/office/drawing/2014/main" xmlns="" id="{7EC56CED-4053-F14D-9BEF-5154FF32DC0B}"/>
                </a:ext>
              </a:extLst>
            </p:cNvPr>
            <p:cNvSpPr/>
            <p:nvPr/>
          </p:nvSpPr>
          <p:spPr>
            <a:xfrm>
              <a:off x="9938649" y="6122111"/>
              <a:ext cx="96263" cy="4124"/>
            </a:xfrm>
            <a:custGeom>
              <a:avLst/>
              <a:gdLst/>
              <a:ahLst/>
              <a:cxnLst/>
              <a:rect l="l" t="t" r="r" b="b"/>
              <a:pathLst>
                <a:path w="189" h="8" extrusionOk="0">
                  <a:moveTo>
                    <a:pt x="189" y="0"/>
                  </a:moveTo>
                  <a:cubicBezTo>
                    <a:pt x="158" y="5"/>
                    <a:pt x="127" y="8"/>
                    <a:pt x="95" y="8"/>
                  </a:cubicBezTo>
                  <a:cubicBezTo>
                    <a:pt x="63" y="8"/>
                    <a:pt x="31" y="5"/>
                    <a:pt x="0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5037;p40">
              <a:extLst>
                <a:ext uri="{FF2B5EF4-FFF2-40B4-BE49-F238E27FC236}">
                  <a16:creationId xmlns:a16="http://schemas.microsoft.com/office/drawing/2014/main" xmlns="" id="{AFC38CC4-AAE5-2548-B756-4E4E4D837F72}"/>
                </a:ext>
              </a:extLst>
            </p:cNvPr>
            <p:cNvSpPr/>
            <p:nvPr/>
          </p:nvSpPr>
          <p:spPr>
            <a:xfrm>
              <a:off x="9728084" y="5944196"/>
              <a:ext cx="47838" cy="83066"/>
            </a:xfrm>
            <a:custGeom>
              <a:avLst/>
              <a:gdLst/>
              <a:ahLst/>
              <a:cxnLst/>
              <a:rect l="l" t="t" r="r" b="b"/>
              <a:pathLst>
                <a:path w="94" h="163" extrusionOk="0">
                  <a:moveTo>
                    <a:pt x="94" y="163"/>
                  </a:moveTo>
                  <a:cubicBezTo>
                    <a:pt x="74" y="140"/>
                    <a:pt x="56" y="114"/>
                    <a:pt x="40" y="86"/>
                  </a:cubicBezTo>
                  <a:cubicBezTo>
                    <a:pt x="24" y="58"/>
                    <a:pt x="11" y="30"/>
                    <a:pt x="0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5038;p40">
              <a:extLst>
                <a:ext uri="{FF2B5EF4-FFF2-40B4-BE49-F238E27FC236}">
                  <a16:creationId xmlns:a16="http://schemas.microsoft.com/office/drawing/2014/main" xmlns="" id="{2BBE47B8-13E7-DC4E-A972-49C10C46E212}"/>
                </a:ext>
              </a:extLst>
            </p:cNvPr>
            <p:cNvSpPr/>
            <p:nvPr/>
          </p:nvSpPr>
          <p:spPr>
            <a:xfrm>
              <a:off x="9728084" y="5672219"/>
              <a:ext cx="48230" cy="83066"/>
            </a:xfrm>
            <a:custGeom>
              <a:avLst/>
              <a:gdLst/>
              <a:ahLst/>
              <a:cxnLst/>
              <a:rect l="l" t="t" r="r" b="b"/>
              <a:pathLst>
                <a:path w="95" h="163" extrusionOk="0">
                  <a:moveTo>
                    <a:pt x="0" y="163"/>
                  </a:moveTo>
                  <a:cubicBezTo>
                    <a:pt x="11" y="134"/>
                    <a:pt x="24" y="106"/>
                    <a:pt x="40" y="78"/>
                  </a:cubicBezTo>
                  <a:cubicBezTo>
                    <a:pt x="56" y="50"/>
                    <a:pt x="75" y="24"/>
                    <a:pt x="95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5039;p40">
              <a:extLst>
                <a:ext uri="{FF2B5EF4-FFF2-40B4-BE49-F238E27FC236}">
                  <a16:creationId xmlns:a16="http://schemas.microsoft.com/office/drawing/2014/main" xmlns="" id="{8E0134BA-8A33-0E4C-9795-7776DE5221E1}"/>
                </a:ext>
              </a:extLst>
            </p:cNvPr>
            <p:cNvSpPr/>
            <p:nvPr/>
          </p:nvSpPr>
          <p:spPr>
            <a:xfrm>
              <a:off x="9939237" y="5573835"/>
              <a:ext cx="96263" cy="4124"/>
            </a:xfrm>
            <a:custGeom>
              <a:avLst/>
              <a:gdLst/>
              <a:ahLst/>
              <a:cxnLst/>
              <a:rect l="l" t="t" r="r" b="b"/>
              <a:pathLst>
                <a:path w="189" h="8" extrusionOk="0">
                  <a:moveTo>
                    <a:pt x="0" y="8"/>
                  </a:moveTo>
                  <a:cubicBezTo>
                    <a:pt x="31" y="3"/>
                    <a:pt x="62" y="0"/>
                    <a:pt x="94" y="0"/>
                  </a:cubicBezTo>
                  <a:cubicBezTo>
                    <a:pt x="126" y="0"/>
                    <a:pt x="158" y="3"/>
                    <a:pt x="189" y="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0" name="Google Shape;5040;p40">
            <a:extLst>
              <a:ext uri="{FF2B5EF4-FFF2-40B4-BE49-F238E27FC236}">
                <a16:creationId xmlns:a16="http://schemas.microsoft.com/office/drawing/2014/main" xmlns="" id="{F8D722AB-CAF1-2643-97E0-4A58D34DFAEA}"/>
              </a:ext>
            </a:extLst>
          </p:cNvPr>
          <p:cNvGrpSpPr/>
          <p:nvPr/>
        </p:nvGrpSpPr>
        <p:grpSpPr>
          <a:xfrm>
            <a:off x="8694804" y="5099719"/>
            <a:ext cx="445582" cy="445743"/>
            <a:chOff x="10914672" y="5489861"/>
            <a:chExt cx="719842" cy="720102"/>
          </a:xfrm>
        </p:grpSpPr>
        <p:sp>
          <p:nvSpPr>
            <p:cNvPr id="891" name="Google Shape;5041;p40">
              <a:extLst>
                <a:ext uri="{FF2B5EF4-FFF2-40B4-BE49-F238E27FC236}">
                  <a16:creationId xmlns:a16="http://schemas.microsoft.com/office/drawing/2014/main" xmlns="" id="{E74B9D91-6F3B-5449-ACDE-6A57EA93CDA9}"/>
                </a:ext>
              </a:extLst>
            </p:cNvPr>
            <p:cNvSpPr/>
            <p:nvPr/>
          </p:nvSpPr>
          <p:spPr>
            <a:xfrm>
              <a:off x="11420014" y="5489861"/>
              <a:ext cx="214500" cy="215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5042;p40">
              <a:extLst>
                <a:ext uri="{FF2B5EF4-FFF2-40B4-BE49-F238E27FC236}">
                  <a16:creationId xmlns:a16="http://schemas.microsoft.com/office/drawing/2014/main" xmlns="" id="{2EB95EDF-D90D-3D49-BF28-9D67DADB5A68}"/>
                </a:ext>
              </a:extLst>
            </p:cNvPr>
            <p:cNvSpPr/>
            <p:nvPr/>
          </p:nvSpPr>
          <p:spPr>
            <a:xfrm>
              <a:off x="11420014" y="5994863"/>
              <a:ext cx="214500" cy="2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5043;p40">
              <a:extLst>
                <a:ext uri="{FF2B5EF4-FFF2-40B4-BE49-F238E27FC236}">
                  <a16:creationId xmlns:a16="http://schemas.microsoft.com/office/drawing/2014/main" xmlns="" id="{7B5FF7C8-90E5-374A-9978-F20FCD04FA5E}"/>
                </a:ext>
              </a:extLst>
            </p:cNvPr>
            <p:cNvSpPr/>
            <p:nvPr/>
          </p:nvSpPr>
          <p:spPr>
            <a:xfrm>
              <a:off x="10914672" y="5489861"/>
              <a:ext cx="214500" cy="215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5044;p40">
              <a:extLst>
                <a:ext uri="{FF2B5EF4-FFF2-40B4-BE49-F238E27FC236}">
                  <a16:creationId xmlns:a16="http://schemas.microsoft.com/office/drawing/2014/main" xmlns="" id="{67B17E00-F286-9D4F-B53E-CF9192B7DDC0}"/>
                </a:ext>
              </a:extLst>
            </p:cNvPr>
            <p:cNvSpPr/>
            <p:nvPr/>
          </p:nvSpPr>
          <p:spPr>
            <a:xfrm>
              <a:off x="10914672" y="5994863"/>
              <a:ext cx="214500" cy="215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5045;p40">
              <a:extLst>
                <a:ext uri="{FF2B5EF4-FFF2-40B4-BE49-F238E27FC236}">
                  <a16:creationId xmlns:a16="http://schemas.microsoft.com/office/drawing/2014/main" xmlns="" id="{B9F20A6F-8AC4-884D-B39D-0AA016E6C844}"/>
                </a:ext>
              </a:extLst>
            </p:cNvPr>
            <p:cNvSpPr/>
            <p:nvPr/>
          </p:nvSpPr>
          <p:spPr>
            <a:xfrm>
              <a:off x="11595623" y="5710038"/>
              <a:ext cx="28649" cy="276082"/>
            </a:xfrm>
            <a:custGeom>
              <a:avLst/>
              <a:gdLst/>
              <a:ahLst/>
              <a:cxnLst/>
              <a:rect l="l" t="t" r="r" b="b"/>
              <a:pathLst>
                <a:path w="39" h="376" extrusionOk="0">
                  <a:moveTo>
                    <a:pt x="0" y="0"/>
                  </a:moveTo>
                  <a:cubicBezTo>
                    <a:pt x="25" y="59"/>
                    <a:pt x="39" y="123"/>
                    <a:pt x="39" y="190"/>
                  </a:cubicBezTo>
                  <a:cubicBezTo>
                    <a:pt x="39" y="256"/>
                    <a:pt x="26" y="319"/>
                    <a:pt x="2" y="376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5046;p40">
              <a:extLst>
                <a:ext uri="{FF2B5EF4-FFF2-40B4-BE49-F238E27FC236}">
                  <a16:creationId xmlns:a16="http://schemas.microsoft.com/office/drawing/2014/main" xmlns="" id="{5C050B56-6CAC-D24C-827F-0406CDEFA24C}"/>
                </a:ext>
              </a:extLst>
            </p:cNvPr>
            <p:cNvSpPr/>
            <p:nvPr/>
          </p:nvSpPr>
          <p:spPr>
            <a:xfrm>
              <a:off x="11138826" y="6170527"/>
              <a:ext cx="275351" cy="29145"/>
            </a:xfrm>
            <a:custGeom>
              <a:avLst/>
              <a:gdLst/>
              <a:ahLst/>
              <a:cxnLst/>
              <a:rect l="l" t="t" r="r" b="b"/>
              <a:pathLst>
                <a:path w="375" h="40" extrusionOk="0">
                  <a:moveTo>
                    <a:pt x="375" y="0"/>
                  </a:moveTo>
                  <a:cubicBezTo>
                    <a:pt x="317" y="26"/>
                    <a:pt x="253" y="40"/>
                    <a:pt x="185" y="40"/>
                  </a:cubicBezTo>
                  <a:cubicBezTo>
                    <a:pt x="119" y="40"/>
                    <a:pt x="57" y="26"/>
                    <a:pt x="0" y="2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5047;p40">
              <a:extLst>
                <a:ext uri="{FF2B5EF4-FFF2-40B4-BE49-F238E27FC236}">
                  <a16:creationId xmlns:a16="http://schemas.microsoft.com/office/drawing/2014/main" xmlns="" id="{39F1BC3D-A25B-0244-8A61-16DF93A1398C}"/>
                </a:ext>
              </a:extLst>
            </p:cNvPr>
            <p:cNvSpPr/>
            <p:nvPr/>
          </p:nvSpPr>
          <p:spPr>
            <a:xfrm>
              <a:off x="10925018" y="5713747"/>
              <a:ext cx="28649" cy="275287"/>
            </a:xfrm>
            <a:custGeom>
              <a:avLst/>
              <a:gdLst/>
              <a:ahLst/>
              <a:cxnLst/>
              <a:rect l="l" t="t" r="r" b="b"/>
              <a:pathLst>
                <a:path w="39" h="375" extrusionOk="0">
                  <a:moveTo>
                    <a:pt x="39" y="375"/>
                  </a:moveTo>
                  <a:cubicBezTo>
                    <a:pt x="14" y="317"/>
                    <a:pt x="0" y="253"/>
                    <a:pt x="0" y="185"/>
                  </a:cubicBezTo>
                  <a:cubicBezTo>
                    <a:pt x="0" y="120"/>
                    <a:pt x="13" y="57"/>
                    <a:pt x="37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5048;p40">
              <a:extLst>
                <a:ext uri="{FF2B5EF4-FFF2-40B4-BE49-F238E27FC236}">
                  <a16:creationId xmlns:a16="http://schemas.microsoft.com/office/drawing/2014/main" xmlns="" id="{BD221D93-A2C2-CB45-BD02-4810F47D62EA}"/>
                </a:ext>
              </a:extLst>
            </p:cNvPr>
            <p:cNvSpPr/>
            <p:nvPr/>
          </p:nvSpPr>
          <p:spPr>
            <a:xfrm>
              <a:off x="11135112" y="5499930"/>
              <a:ext cx="275351" cy="28880"/>
            </a:xfrm>
            <a:custGeom>
              <a:avLst/>
              <a:gdLst/>
              <a:ahLst/>
              <a:cxnLst/>
              <a:rect l="l" t="t" r="r" b="b"/>
              <a:pathLst>
                <a:path w="375" h="39" extrusionOk="0">
                  <a:moveTo>
                    <a:pt x="375" y="37"/>
                  </a:moveTo>
                  <a:cubicBezTo>
                    <a:pt x="318" y="13"/>
                    <a:pt x="256" y="0"/>
                    <a:pt x="190" y="0"/>
                  </a:cubicBezTo>
                  <a:cubicBezTo>
                    <a:pt x="122" y="0"/>
                    <a:pt x="58" y="14"/>
                    <a:pt x="0" y="39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5049;p40">
              <a:extLst>
                <a:ext uri="{FF2B5EF4-FFF2-40B4-BE49-F238E27FC236}">
                  <a16:creationId xmlns:a16="http://schemas.microsoft.com/office/drawing/2014/main" xmlns="" id="{532C3288-35C3-7444-82D4-4A9D49390258}"/>
                </a:ext>
              </a:extLst>
            </p:cNvPr>
            <p:cNvSpPr/>
            <p:nvPr/>
          </p:nvSpPr>
          <p:spPr>
            <a:xfrm>
              <a:off x="11578115" y="5950881"/>
              <a:ext cx="52789" cy="38948"/>
            </a:xfrm>
            <a:custGeom>
              <a:avLst/>
              <a:gdLst/>
              <a:ahLst/>
              <a:cxnLst/>
              <a:rect l="l" t="t" r="r" b="b"/>
              <a:pathLst>
                <a:path w="199" h="147" extrusionOk="0">
                  <a:moveTo>
                    <a:pt x="0" y="0"/>
                  </a:moveTo>
                  <a:lnTo>
                    <a:pt x="64" y="147"/>
                  </a:lnTo>
                  <a:lnTo>
                    <a:pt x="199" y="8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5050;p40">
              <a:extLst>
                <a:ext uri="{FF2B5EF4-FFF2-40B4-BE49-F238E27FC236}">
                  <a16:creationId xmlns:a16="http://schemas.microsoft.com/office/drawing/2014/main" xmlns="" id="{626971B3-A76B-974D-993C-11D8983CEE92}"/>
                </a:ext>
              </a:extLst>
            </p:cNvPr>
            <p:cNvSpPr/>
            <p:nvPr/>
          </p:nvSpPr>
          <p:spPr>
            <a:xfrm>
              <a:off x="11135112" y="6152776"/>
              <a:ext cx="38199" cy="52991"/>
            </a:xfrm>
            <a:custGeom>
              <a:avLst/>
              <a:gdLst/>
              <a:ahLst/>
              <a:cxnLst/>
              <a:rect l="l" t="t" r="r" b="b"/>
              <a:pathLst>
                <a:path w="144" h="200" extrusionOk="0">
                  <a:moveTo>
                    <a:pt x="144" y="0"/>
                  </a:moveTo>
                  <a:lnTo>
                    <a:pt x="0" y="67"/>
                  </a:lnTo>
                  <a:lnTo>
                    <a:pt x="64" y="20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5051;p40">
              <a:extLst>
                <a:ext uri="{FF2B5EF4-FFF2-40B4-BE49-F238E27FC236}">
                  <a16:creationId xmlns:a16="http://schemas.microsoft.com/office/drawing/2014/main" xmlns="" id="{A9902786-29EC-5F49-AA4F-67CC61369164}"/>
                </a:ext>
              </a:extLst>
            </p:cNvPr>
            <p:cNvSpPr/>
            <p:nvPr/>
          </p:nvSpPr>
          <p:spPr>
            <a:xfrm>
              <a:off x="10918386" y="5710038"/>
              <a:ext cx="53054" cy="38154"/>
            </a:xfrm>
            <a:custGeom>
              <a:avLst/>
              <a:gdLst/>
              <a:ahLst/>
              <a:cxnLst/>
              <a:rect l="l" t="t" r="r" b="b"/>
              <a:pathLst>
                <a:path w="200" h="144" extrusionOk="0">
                  <a:moveTo>
                    <a:pt x="200" y="144"/>
                  </a:moveTo>
                  <a:lnTo>
                    <a:pt x="136" y="0"/>
                  </a:lnTo>
                  <a:lnTo>
                    <a:pt x="0" y="6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5052;p40">
              <a:extLst>
                <a:ext uri="{FF2B5EF4-FFF2-40B4-BE49-F238E27FC236}">
                  <a16:creationId xmlns:a16="http://schemas.microsoft.com/office/drawing/2014/main" xmlns="" id="{F9708F5D-C43A-1040-9AEE-B6242F9713FB}"/>
                </a:ext>
              </a:extLst>
            </p:cNvPr>
            <p:cNvSpPr/>
            <p:nvPr/>
          </p:nvSpPr>
          <p:spPr>
            <a:xfrm>
              <a:off x="11375979" y="5493571"/>
              <a:ext cx="38199" cy="52726"/>
            </a:xfrm>
            <a:custGeom>
              <a:avLst/>
              <a:gdLst/>
              <a:ahLst/>
              <a:cxnLst/>
              <a:rect l="l" t="t" r="r" b="b"/>
              <a:pathLst>
                <a:path w="144" h="199" extrusionOk="0">
                  <a:moveTo>
                    <a:pt x="0" y="199"/>
                  </a:moveTo>
                  <a:lnTo>
                    <a:pt x="144" y="135"/>
                  </a:lnTo>
                  <a:lnTo>
                    <a:pt x="81" y="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3" name="Google Shape;5053;p40">
            <a:extLst>
              <a:ext uri="{FF2B5EF4-FFF2-40B4-BE49-F238E27FC236}">
                <a16:creationId xmlns:a16="http://schemas.microsoft.com/office/drawing/2014/main" xmlns="" id="{C4F6D1BC-71CF-B847-9980-29A5544D344A}"/>
              </a:ext>
            </a:extLst>
          </p:cNvPr>
          <p:cNvGrpSpPr/>
          <p:nvPr/>
        </p:nvGrpSpPr>
        <p:grpSpPr>
          <a:xfrm>
            <a:off x="7100264" y="5109983"/>
            <a:ext cx="445821" cy="425246"/>
            <a:chOff x="8338678" y="5506443"/>
            <a:chExt cx="720227" cy="686988"/>
          </a:xfrm>
        </p:grpSpPr>
        <p:sp>
          <p:nvSpPr>
            <p:cNvPr id="904" name="Google Shape;5054;p40">
              <a:extLst>
                <a:ext uri="{FF2B5EF4-FFF2-40B4-BE49-F238E27FC236}">
                  <a16:creationId xmlns:a16="http://schemas.microsoft.com/office/drawing/2014/main" xmlns="" id="{8C7CA15B-62EA-EE48-94F2-E0FA9C1A7B50}"/>
                </a:ext>
              </a:extLst>
            </p:cNvPr>
            <p:cNvSpPr/>
            <p:nvPr/>
          </p:nvSpPr>
          <p:spPr>
            <a:xfrm>
              <a:off x="8706181" y="5506443"/>
              <a:ext cx="230803" cy="263259"/>
            </a:xfrm>
            <a:custGeom>
              <a:avLst/>
              <a:gdLst/>
              <a:ahLst/>
              <a:cxnLst/>
              <a:rect l="l" t="t" r="r" b="b"/>
              <a:pathLst>
                <a:path w="378" h="432" extrusionOk="0">
                  <a:moveTo>
                    <a:pt x="378" y="119"/>
                  </a:moveTo>
                  <a:cubicBezTo>
                    <a:pt x="378" y="111"/>
                    <a:pt x="374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4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5" y="432"/>
                    <a:pt x="193" y="432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8" y="314"/>
                  </a:cubicBezTo>
                  <a:cubicBezTo>
                    <a:pt x="378" y="313"/>
                    <a:pt x="378" y="313"/>
                    <a:pt x="378" y="313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9"/>
                    <a:pt x="378" y="119"/>
                    <a:pt x="378" y="1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5055;p40">
              <a:extLst>
                <a:ext uri="{FF2B5EF4-FFF2-40B4-BE49-F238E27FC236}">
                  <a16:creationId xmlns:a16="http://schemas.microsoft.com/office/drawing/2014/main" xmlns="" id="{3AB1638C-3114-7B42-8481-95A37529167E}"/>
                </a:ext>
              </a:extLst>
            </p:cNvPr>
            <p:cNvSpPr/>
            <p:nvPr/>
          </p:nvSpPr>
          <p:spPr>
            <a:xfrm>
              <a:off x="8460817" y="5506443"/>
              <a:ext cx="230586" cy="263259"/>
            </a:xfrm>
            <a:custGeom>
              <a:avLst/>
              <a:gdLst/>
              <a:ahLst/>
              <a:cxnLst/>
              <a:rect l="l" t="t" r="r" b="b"/>
              <a:pathLst>
                <a:path w="378" h="432" extrusionOk="0">
                  <a:moveTo>
                    <a:pt x="378" y="119"/>
                  </a:moveTo>
                  <a:cubicBezTo>
                    <a:pt x="378" y="111"/>
                    <a:pt x="374" y="105"/>
                    <a:pt x="368" y="101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193" y="0"/>
                    <a:pt x="185" y="0"/>
                    <a:pt x="179" y="4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4"/>
                  </a:cubicBezTo>
                  <a:cubicBezTo>
                    <a:pt x="1" y="321"/>
                    <a:pt x="5" y="327"/>
                    <a:pt x="11" y="331"/>
                  </a:cubicBezTo>
                  <a:cubicBezTo>
                    <a:pt x="179" y="428"/>
                    <a:pt x="179" y="428"/>
                    <a:pt x="179" y="428"/>
                  </a:cubicBezTo>
                  <a:cubicBezTo>
                    <a:pt x="185" y="432"/>
                    <a:pt x="193" y="432"/>
                    <a:pt x="200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4" y="327"/>
                    <a:pt x="378" y="321"/>
                    <a:pt x="378" y="314"/>
                  </a:cubicBezTo>
                  <a:cubicBezTo>
                    <a:pt x="378" y="313"/>
                    <a:pt x="378" y="313"/>
                    <a:pt x="378" y="313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9"/>
                    <a:pt x="378" y="119"/>
                    <a:pt x="378" y="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5056;p40">
              <a:extLst>
                <a:ext uri="{FF2B5EF4-FFF2-40B4-BE49-F238E27FC236}">
                  <a16:creationId xmlns:a16="http://schemas.microsoft.com/office/drawing/2014/main" xmlns="" id="{908C9FD7-5C56-E646-8BD8-8223D8EA2B45}"/>
                </a:ext>
              </a:extLst>
            </p:cNvPr>
            <p:cNvSpPr/>
            <p:nvPr/>
          </p:nvSpPr>
          <p:spPr>
            <a:xfrm>
              <a:off x="8338678" y="5718525"/>
              <a:ext cx="230151" cy="262608"/>
            </a:xfrm>
            <a:custGeom>
              <a:avLst/>
              <a:gdLst/>
              <a:ahLst/>
              <a:cxnLst/>
              <a:rect l="l" t="t" r="r" b="b"/>
              <a:pathLst>
                <a:path w="377" h="431" extrusionOk="0">
                  <a:moveTo>
                    <a:pt x="377" y="119"/>
                  </a:moveTo>
                  <a:cubicBezTo>
                    <a:pt x="377" y="111"/>
                    <a:pt x="373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4" y="431"/>
                    <a:pt x="192" y="431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7" y="313"/>
                  </a:cubicBezTo>
                  <a:cubicBezTo>
                    <a:pt x="377" y="313"/>
                    <a:pt x="377" y="313"/>
                    <a:pt x="377" y="313"/>
                  </a:cubicBezTo>
                  <a:cubicBezTo>
                    <a:pt x="377" y="119"/>
                    <a:pt x="377" y="119"/>
                    <a:pt x="377" y="119"/>
                  </a:cubicBezTo>
                  <a:cubicBezTo>
                    <a:pt x="377" y="119"/>
                    <a:pt x="377" y="119"/>
                    <a:pt x="377" y="1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5057;p40">
              <a:extLst>
                <a:ext uri="{FF2B5EF4-FFF2-40B4-BE49-F238E27FC236}">
                  <a16:creationId xmlns:a16="http://schemas.microsoft.com/office/drawing/2014/main" xmlns="" id="{FA55E532-6693-8545-B31C-407CFEC4C19B}"/>
                </a:ext>
              </a:extLst>
            </p:cNvPr>
            <p:cNvSpPr/>
            <p:nvPr/>
          </p:nvSpPr>
          <p:spPr>
            <a:xfrm>
              <a:off x="8828754" y="5718525"/>
              <a:ext cx="230151" cy="262608"/>
            </a:xfrm>
            <a:custGeom>
              <a:avLst/>
              <a:gdLst/>
              <a:ahLst/>
              <a:cxnLst/>
              <a:rect l="l" t="t" r="r" b="b"/>
              <a:pathLst>
                <a:path w="377" h="431" extrusionOk="0">
                  <a:moveTo>
                    <a:pt x="377" y="119"/>
                  </a:moveTo>
                  <a:cubicBezTo>
                    <a:pt x="377" y="111"/>
                    <a:pt x="373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4" y="431"/>
                    <a:pt x="192" y="431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7" y="313"/>
                  </a:cubicBezTo>
                  <a:cubicBezTo>
                    <a:pt x="377" y="313"/>
                    <a:pt x="377" y="313"/>
                    <a:pt x="377" y="313"/>
                  </a:cubicBezTo>
                  <a:cubicBezTo>
                    <a:pt x="377" y="119"/>
                    <a:pt x="377" y="119"/>
                    <a:pt x="377" y="119"/>
                  </a:cubicBezTo>
                  <a:cubicBezTo>
                    <a:pt x="377" y="119"/>
                    <a:pt x="377" y="119"/>
                    <a:pt x="377" y="1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5058;p40">
              <a:extLst>
                <a:ext uri="{FF2B5EF4-FFF2-40B4-BE49-F238E27FC236}">
                  <a16:creationId xmlns:a16="http://schemas.microsoft.com/office/drawing/2014/main" xmlns="" id="{24492AE3-A9CF-8143-9807-81E72045885F}"/>
                </a:ext>
              </a:extLst>
            </p:cNvPr>
            <p:cNvSpPr/>
            <p:nvPr/>
          </p:nvSpPr>
          <p:spPr>
            <a:xfrm>
              <a:off x="8706181" y="5930607"/>
              <a:ext cx="230803" cy="262825"/>
            </a:xfrm>
            <a:custGeom>
              <a:avLst/>
              <a:gdLst/>
              <a:ahLst/>
              <a:cxnLst/>
              <a:rect l="l" t="t" r="r" b="b"/>
              <a:pathLst>
                <a:path w="378" h="431" extrusionOk="0">
                  <a:moveTo>
                    <a:pt x="378" y="118"/>
                  </a:moveTo>
                  <a:cubicBezTo>
                    <a:pt x="377" y="111"/>
                    <a:pt x="374" y="104"/>
                    <a:pt x="367" y="100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3" y="0"/>
                    <a:pt x="185" y="0"/>
                    <a:pt x="179" y="3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4" y="104"/>
                    <a:pt x="0" y="111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3"/>
                  </a:cubicBezTo>
                  <a:cubicBezTo>
                    <a:pt x="0" y="320"/>
                    <a:pt x="4" y="327"/>
                    <a:pt x="11" y="330"/>
                  </a:cubicBezTo>
                  <a:cubicBezTo>
                    <a:pt x="178" y="427"/>
                    <a:pt x="178" y="427"/>
                    <a:pt x="178" y="427"/>
                  </a:cubicBezTo>
                  <a:cubicBezTo>
                    <a:pt x="185" y="431"/>
                    <a:pt x="193" y="431"/>
                    <a:pt x="199" y="427"/>
                  </a:cubicBezTo>
                  <a:cubicBezTo>
                    <a:pt x="367" y="330"/>
                    <a:pt x="367" y="330"/>
                    <a:pt x="367" y="330"/>
                  </a:cubicBezTo>
                  <a:cubicBezTo>
                    <a:pt x="374" y="327"/>
                    <a:pt x="377" y="320"/>
                    <a:pt x="378" y="313"/>
                  </a:cubicBezTo>
                  <a:cubicBezTo>
                    <a:pt x="378" y="313"/>
                    <a:pt x="378" y="312"/>
                    <a:pt x="378" y="312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8"/>
                    <a:pt x="378" y="118"/>
                    <a:pt x="378" y="1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5059;p40">
              <a:extLst>
                <a:ext uri="{FF2B5EF4-FFF2-40B4-BE49-F238E27FC236}">
                  <a16:creationId xmlns:a16="http://schemas.microsoft.com/office/drawing/2014/main" xmlns="" id="{920734A4-3750-5B4A-832E-BB7533DB994D}"/>
                </a:ext>
              </a:extLst>
            </p:cNvPr>
            <p:cNvSpPr/>
            <p:nvPr/>
          </p:nvSpPr>
          <p:spPr>
            <a:xfrm>
              <a:off x="8460817" y="5930607"/>
              <a:ext cx="230586" cy="262825"/>
            </a:xfrm>
            <a:custGeom>
              <a:avLst/>
              <a:gdLst/>
              <a:ahLst/>
              <a:cxnLst/>
              <a:rect l="l" t="t" r="r" b="b"/>
              <a:pathLst>
                <a:path w="378" h="431" extrusionOk="0">
                  <a:moveTo>
                    <a:pt x="378" y="118"/>
                  </a:moveTo>
                  <a:cubicBezTo>
                    <a:pt x="378" y="111"/>
                    <a:pt x="374" y="104"/>
                    <a:pt x="367" y="100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3" y="0"/>
                    <a:pt x="185" y="0"/>
                    <a:pt x="179" y="3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4" y="104"/>
                    <a:pt x="1" y="111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3"/>
                  </a:cubicBezTo>
                  <a:cubicBezTo>
                    <a:pt x="1" y="320"/>
                    <a:pt x="4" y="327"/>
                    <a:pt x="11" y="330"/>
                  </a:cubicBezTo>
                  <a:cubicBezTo>
                    <a:pt x="179" y="427"/>
                    <a:pt x="179" y="427"/>
                    <a:pt x="179" y="427"/>
                  </a:cubicBezTo>
                  <a:cubicBezTo>
                    <a:pt x="185" y="431"/>
                    <a:pt x="193" y="431"/>
                    <a:pt x="199" y="427"/>
                  </a:cubicBezTo>
                  <a:cubicBezTo>
                    <a:pt x="367" y="330"/>
                    <a:pt x="367" y="330"/>
                    <a:pt x="367" y="330"/>
                  </a:cubicBezTo>
                  <a:cubicBezTo>
                    <a:pt x="374" y="327"/>
                    <a:pt x="378" y="320"/>
                    <a:pt x="378" y="313"/>
                  </a:cubicBezTo>
                  <a:cubicBezTo>
                    <a:pt x="378" y="313"/>
                    <a:pt x="378" y="312"/>
                    <a:pt x="378" y="312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8"/>
                    <a:pt x="378" y="118"/>
                    <a:pt x="378" y="1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0" name="Google Shape;5060;p40">
            <a:extLst>
              <a:ext uri="{FF2B5EF4-FFF2-40B4-BE49-F238E27FC236}">
                <a16:creationId xmlns:a16="http://schemas.microsoft.com/office/drawing/2014/main" xmlns="" id="{854113ED-C981-194E-B69D-A238794C5B3C}"/>
              </a:ext>
            </a:extLst>
          </p:cNvPr>
          <p:cNvGrpSpPr/>
          <p:nvPr/>
        </p:nvGrpSpPr>
        <p:grpSpPr>
          <a:xfrm>
            <a:off x="3821921" y="5164573"/>
            <a:ext cx="1336824" cy="316035"/>
            <a:chOff x="3042485" y="5594633"/>
            <a:chExt cx="2159652" cy="510557"/>
          </a:xfrm>
        </p:grpSpPr>
        <p:sp>
          <p:nvSpPr>
            <p:cNvPr id="911" name="Google Shape;5061;p40">
              <a:extLst>
                <a:ext uri="{FF2B5EF4-FFF2-40B4-BE49-F238E27FC236}">
                  <a16:creationId xmlns:a16="http://schemas.microsoft.com/office/drawing/2014/main" xmlns="" id="{519E4F36-7EBC-094E-A8A5-D28FB77CF6A8}"/>
                </a:ext>
              </a:extLst>
            </p:cNvPr>
            <p:cNvSpPr/>
            <p:nvPr/>
          </p:nvSpPr>
          <p:spPr>
            <a:xfrm>
              <a:off x="3042485" y="5869690"/>
              <a:ext cx="235200" cy="235500"/>
            </a:xfrm>
            <a:prstGeom prst="ellipse">
              <a:avLst/>
            </a:pr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5062;p40">
              <a:extLst>
                <a:ext uri="{FF2B5EF4-FFF2-40B4-BE49-F238E27FC236}">
                  <a16:creationId xmlns:a16="http://schemas.microsoft.com/office/drawing/2014/main" xmlns="" id="{2A9A468B-0F40-A44D-8A92-CF37106A55F1}"/>
                </a:ext>
              </a:extLst>
            </p:cNvPr>
            <p:cNvSpPr/>
            <p:nvPr/>
          </p:nvSpPr>
          <p:spPr>
            <a:xfrm>
              <a:off x="3317231" y="5594633"/>
              <a:ext cx="235200" cy="235500"/>
            </a:xfrm>
            <a:prstGeom prst="ellipse">
              <a:avLst/>
            </a:prstGeom>
            <a:solidFill>
              <a:srgbClr val="E6913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5063;p40">
              <a:extLst>
                <a:ext uri="{FF2B5EF4-FFF2-40B4-BE49-F238E27FC236}">
                  <a16:creationId xmlns:a16="http://schemas.microsoft.com/office/drawing/2014/main" xmlns="" id="{1F5CA667-2C4C-374D-94B8-889B9E2123F5}"/>
                </a:ext>
              </a:extLst>
            </p:cNvPr>
            <p:cNvSpPr/>
            <p:nvPr/>
          </p:nvSpPr>
          <p:spPr>
            <a:xfrm>
              <a:off x="3591976" y="5869690"/>
              <a:ext cx="236100" cy="23550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5064;p40">
              <a:extLst>
                <a:ext uri="{FF2B5EF4-FFF2-40B4-BE49-F238E27FC236}">
                  <a16:creationId xmlns:a16="http://schemas.microsoft.com/office/drawing/2014/main" xmlns="" id="{436FE955-69DF-9846-B157-A4C4CD280ECB}"/>
                </a:ext>
              </a:extLst>
            </p:cNvPr>
            <p:cNvSpPr/>
            <p:nvPr/>
          </p:nvSpPr>
          <p:spPr>
            <a:xfrm>
              <a:off x="3866722" y="5594633"/>
              <a:ext cx="236100" cy="235500"/>
            </a:xfrm>
            <a:prstGeom prst="ellipse">
              <a:avLst/>
            </a:prstGeom>
            <a:solidFill>
              <a:srgbClr val="A64D7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5065;p40">
              <a:extLst>
                <a:ext uri="{FF2B5EF4-FFF2-40B4-BE49-F238E27FC236}">
                  <a16:creationId xmlns:a16="http://schemas.microsoft.com/office/drawing/2014/main" xmlns="" id="{98B4134C-18AB-5E4C-8ACF-CE71B74C614B}"/>
                </a:ext>
              </a:extLst>
            </p:cNvPr>
            <p:cNvSpPr/>
            <p:nvPr/>
          </p:nvSpPr>
          <p:spPr>
            <a:xfrm>
              <a:off x="4141467" y="5869690"/>
              <a:ext cx="236100" cy="235500"/>
            </a:xfrm>
            <a:prstGeom prst="ellipse">
              <a:avLst/>
            </a:prstGeom>
            <a:solidFill>
              <a:srgbClr val="674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5066;p40">
              <a:extLst>
                <a:ext uri="{FF2B5EF4-FFF2-40B4-BE49-F238E27FC236}">
                  <a16:creationId xmlns:a16="http://schemas.microsoft.com/office/drawing/2014/main" xmlns="" id="{0D795C7E-4D39-DC44-873C-39A0FC9D0136}"/>
                </a:ext>
              </a:extLst>
            </p:cNvPr>
            <p:cNvSpPr/>
            <p:nvPr/>
          </p:nvSpPr>
          <p:spPr>
            <a:xfrm>
              <a:off x="4417146" y="5594633"/>
              <a:ext cx="235200" cy="2355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7" name="Google Shape;5067;p40">
              <a:extLst>
                <a:ext uri="{FF2B5EF4-FFF2-40B4-BE49-F238E27FC236}">
                  <a16:creationId xmlns:a16="http://schemas.microsoft.com/office/drawing/2014/main" xmlns="" id="{B51B99E2-8C4F-CB4C-B554-FAC7286F9BF1}"/>
                </a:ext>
              </a:extLst>
            </p:cNvPr>
            <p:cNvSpPr/>
            <p:nvPr/>
          </p:nvSpPr>
          <p:spPr>
            <a:xfrm>
              <a:off x="4691892" y="5869690"/>
              <a:ext cx="235500" cy="235500"/>
            </a:xfrm>
            <a:prstGeom prst="ellipse">
              <a:avLst/>
            </a:pr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5068;p40">
              <a:extLst>
                <a:ext uri="{FF2B5EF4-FFF2-40B4-BE49-F238E27FC236}">
                  <a16:creationId xmlns:a16="http://schemas.microsoft.com/office/drawing/2014/main" xmlns="" id="{FFAB7C24-9703-BA48-9B85-02269AE6471F}"/>
                </a:ext>
              </a:extLst>
            </p:cNvPr>
            <p:cNvSpPr/>
            <p:nvPr/>
          </p:nvSpPr>
          <p:spPr>
            <a:xfrm>
              <a:off x="4966637" y="5594633"/>
              <a:ext cx="235500" cy="2355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5069;p40">
              <a:extLst>
                <a:ext uri="{FF2B5EF4-FFF2-40B4-BE49-F238E27FC236}">
                  <a16:creationId xmlns:a16="http://schemas.microsoft.com/office/drawing/2014/main" xmlns="" id="{E32B969A-ED89-934F-8DB7-B0488231791B}"/>
                </a:ext>
              </a:extLst>
            </p:cNvPr>
            <p:cNvSpPr/>
            <p:nvPr/>
          </p:nvSpPr>
          <p:spPr>
            <a:xfrm>
              <a:off x="3210195" y="5762654"/>
              <a:ext cx="174555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128" y="0"/>
                  </a:moveTo>
                  <a:cubicBezTo>
                    <a:pt x="115" y="74"/>
                    <a:pt x="74" y="114"/>
                    <a:pt x="0" y="128"/>
                  </a:cubicBezTo>
                  <a:cubicBezTo>
                    <a:pt x="41" y="144"/>
                    <a:pt x="73" y="176"/>
                    <a:pt x="89" y="217"/>
                  </a:cubicBezTo>
                  <a:cubicBezTo>
                    <a:pt x="103" y="143"/>
                    <a:pt x="143" y="102"/>
                    <a:pt x="217" y="89"/>
                  </a:cubicBezTo>
                  <a:cubicBezTo>
                    <a:pt x="177" y="73"/>
                    <a:pt x="144" y="40"/>
                    <a:pt x="1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5070;p40">
              <a:extLst>
                <a:ext uri="{FF2B5EF4-FFF2-40B4-BE49-F238E27FC236}">
                  <a16:creationId xmlns:a16="http://schemas.microsoft.com/office/drawing/2014/main" xmlns="" id="{DC7AEF80-9272-514B-AA23-CCD7E3C71E1A}"/>
                </a:ext>
              </a:extLst>
            </p:cNvPr>
            <p:cNvSpPr/>
            <p:nvPr/>
          </p:nvSpPr>
          <p:spPr>
            <a:xfrm>
              <a:off x="3485252" y="5762654"/>
              <a:ext cx="174244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0" y="89"/>
                  </a:moveTo>
                  <a:cubicBezTo>
                    <a:pt x="74" y="102"/>
                    <a:pt x="115" y="143"/>
                    <a:pt x="128" y="217"/>
                  </a:cubicBezTo>
                  <a:cubicBezTo>
                    <a:pt x="145" y="176"/>
                    <a:pt x="177" y="144"/>
                    <a:pt x="217" y="128"/>
                  </a:cubicBezTo>
                  <a:cubicBezTo>
                    <a:pt x="143" y="114"/>
                    <a:pt x="103" y="74"/>
                    <a:pt x="90" y="0"/>
                  </a:cubicBezTo>
                  <a:cubicBezTo>
                    <a:pt x="73" y="40"/>
                    <a:pt x="41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5071;p40">
              <a:extLst>
                <a:ext uri="{FF2B5EF4-FFF2-40B4-BE49-F238E27FC236}">
                  <a16:creationId xmlns:a16="http://schemas.microsoft.com/office/drawing/2014/main" xmlns="" id="{AE4AC04C-4E8A-D240-8A53-9D21D644A7D3}"/>
                </a:ext>
              </a:extLst>
            </p:cNvPr>
            <p:cNvSpPr/>
            <p:nvPr/>
          </p:nvSpPr>
          <p:spPr>
            <a:xfrm>
              <a:off x="3760620" y="5762654"/>
              <a:ext cx="173622" cy="174555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127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0" y="144"/>
                    <a:pt x="72" y="176"/>
                    <a:pt x="89" y="217"/>
                  </a:cubicBezTo>
                  <a:cubicBezTo>
                    <a:pt x="102" y="143"/>
                    <a:pt x="142" y="102"/>
                    <a:pt x="216" y="89"/>
                  </a:cubicBezTo>
                  <a:cubicBezTo>
                    <a:pt x="176" y="73"/>
                    <a:pt x="144" y="4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5072;p40">
              <a:extLst>
                <a:ext uri="{FF2B5EF4-FFF2-40B4-BE49-F238E27FC236}">
                  <a16:creationId xmlns:a16="http://schemas.microsoft.com/office/drawing/2014/main" xmlns="" id="{0EA941F2-BEA5-9047-BC70-E8B858AF8537}"/>
                </a:ext>
              </a:extLst>
            </p:cNvPr>
            <p:cNvSpPr/>
            <p:nvPr/>
          </p:nvSpPr>
          <p:spPr>
            <a:xfrm>
              <a:off x="4035365" y="5762654"/>
              <a:ext cx="173622" cy="174555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0" y="89"/>
                  </a:moveTo>
                  <a:cubicBezTo>
                    <a:pt x="74" y="102"/>
                    <a:pt x="114" y="143"/>
                    <a:pt x="127" y="217"/>
                  </a:cubicBezTo>
                  <a:cubicBezTo>
                    <a:pt x="144" y="176"/>
                    <a:pt x="176" y="144"/>
                    <a:pt x="216" y="128"/>
                  </a:cubicBezTo>
                  <a:cubicBezTo>
                    <a:pt x="142" y="114"/>
                    <a:pt x="102" y="74"/>
                    <a:pt x="89" y="0"/>
                  </a:cubicBezTo>
                  <a:cubicBezTo>
                    <a:pt x="72" y="40"/>
                    <a:pt x="40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5073;p40">
              <a:extLst>
                <a:ext uri="{FF2B5EF4-FFF2-40B4-BE49-F238E27FC236}">
                  <a16:creationId xmlns:a16="http://schemas.microsoft.com/office/drawing/2014/main" xmlns="" id="{977D23A8-A5A0-AC48-97AE-95A25561BE5A}"/>
                </a:ext>
              </a:extLst>
            </p:cNvPr>
            <p:cNvSpPr/>
            <p:nvPr/>
          </p:nvSpPr>
          <p:spPr>
            <a:xfrm>
              <a:off x="4310111" y="5762654"/>
              <a:ext cx="173622" cy="174555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127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0" y="144"/>
                    <a:pt x="72" y="176"/>
                    <a:pt x="89" y="217"/>
                  </a:cubicBezTo>
                  <a:cubicBezTo>
                    <a:pt x="102" y="143"/>
                    <a:pt x="142" y="102"/>
                    <a:pt x="216" y="89"/>
                  </a:cubicBezTo>
                  <a:cubicBezTo>
                    <a:pt x="176" y="73"/>
                    <a:pt x="144" y="4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5074;p40">
              <a:extLst>
                <a:ext uri="{FF2B5EF4-FFF2-40B4-BE49-F238E27FC236}">
                  <a16:creationId xmlns:a16="http://schemas.microsoft.com/office/drawing/2014/main" xmlns="" id="{9F8DA889-DA6D-FC45-9745-D449C1541B6F}"/>
                </a:ext>
              </a:extLst>
            </p:cNvPr>
            <p:cNvSpPr/>
            <p:nvPr/>
          </p:nvSpPr>
          <p:spPr>
            <a:xfrm>
              <a:off x="4585167" y="5762654"/>
              <a:ext cx="174244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0" y="89"/>
                  </a:moveTo>
                  <a:cubicBezTo>
                    <a:pt x="74" y="102"/>
                    <a:pt x="114" y="143"/>
                    <a:pt x="128" y="217"/>
                  </a:cubicBezTo>
                  <a:cubicBezTo>
                    <a:pt x="144" y="176"/>
                    <a:pt x="176" y="144"/>
                    <a:pt x="217" y="128"/>
                  </a:cubicBezTo>
                  <a:cubicBezTo>
                    <a:pt x="143" y="114"/>
                    <a:pt x="102" y="74"/>
                    <a:pt x="89" y="0"/>
                  </a:cubicBezTo>
                  <a:cubicBezTo>
                    <a:pt x="73" y="40"/>
                    <a:pt x="40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5075;p40">
              <a:extLst>
                <a:ext uri="{FF2B5EF4-FFF2-40B4-BE49-F238E27FC236}">
                  <a16:creationId xmlns:a16="http://schemas.microsoft.com/office/drawing/2014/main" xmlns="" id="{494F3F85-A7D4-824E-9489-05B7D02C57E2}"/>
                </a:ext>
              </a:extLst>
            </p:cNvPr>
            <p:cNvSpPr/>
            <p:nvPr/>
          </p:nvSpPr>
          <p:spPr>
            <a:xfrm>
              <a:off x="4859913" y="5762654"/>
              <a:ext cx="174244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128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1" y="144"/>
                    <a:pt x="73" y="176"/>
                    <a:pt x="89" y="217"/>
                  </a:cubicBezTo>
                  <a:cubicBezTo>
                    <a:pt x="103" y="143"/>
                    <a:pt x="143" y="102"/>
                    <a:pt x="217" y="89"/>
                  </a:cubicBezTo>
                  <a:cubicBezTo>
                    <a:pt x="177" y="73"/>
                    <a:pt x="144" y="40"/>
                    <a:pt x="1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6" name="Google Shape;5076;p40">
            <a:extLst>
              <a:ext uri="{FF2B5EF4-FFF2-40B4-BE49-F238E27FC236}">
                <a16:creationId xmlns:a16="http://schemas.microsoft.com/office/drawing/2014/main" xmlns="" id="{0D2762F7-030D-CC40-90F5-4ED317CAAC93}"/>
              </a:ext>
            </a:extLst>
          </p:cNvPr>
          <p:cNvGrpSpPr/>
          <p:nvPr/>
        </p:nvGrpSpPr>
        <p:grpSpPr>
          <a:xfrm>
            <a:off x="3024811" y="5808109"/>
            <a:ext cx="445738" cy="442950"/>
            <a:chOff x="1442627" y="5710929"/>
            <a:chExt cx="594318" cy="590600"/>
          </a:xfrm>
        </p:grpSpPr>
        <p:sp>
          <p:nvSpPr>
            <p:cNvPr id="927" name="Google Shape;5077;p40">
              <a:extLst>
                <a:ext uri="{FF2B5EF4-FFF2-40B4-BE49-F238E27FC236}">
                  <a16:creationId xmlns:a16="http://schemas.microsoft.com/office/drawing/2014/main" xmlns="" id="{E2387FA0-E436-BF41-9902-0D859D63F880}"/>
                </a:ext>
              </a:extLst>
            </p:cNvPr>
            <p:cNvSpPr/>
            <p:nvPr/>
          </p:nvSpPr>
          <p:spPr>
            <a:xfrm>
              <a:off x="1442627" y="5710929"/>
              <a:ext cx="594318" cy="405222"/>
            </a:xfrm>
            <a:custGeom>
              <a:avLst/>
              <a:gdLst/>
              <a:ahLst/>
              <a:cxnLst/>
              <a:rect l="l" t="t" r="r" b="b"/>
              <a:pathLst>
                <a:path w="734" h="500" extrusionOk="0">
                  <a:moveTo>
                    <a:pt x="699" y="500"/>
                  </a:moveTo>
                  <a:cubicBezTo>
                    <a:pt x="0" y="500"/>
                    <a:pt x="0" y="500"/>
                    <a:pt x="0" y="50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5"/>
                    <a:pt x="15" y="0"/>
                    <a:pt x="35" y="0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718" y="0"/>
                    <a:pt x="734" y="15"/>
                    <a:pt x="734" y="35"/>
                  </a:cubicBezTo>
                  <a:cubicBezTo>
                    <a:pt x="734" y="465"/>
                    <a:pt x="734" y="465"/>
                    <a:pt x="734" y="465"/>
                  </a:cubicBezTo>
                  <a:cubicBezTo>
                    <a:pt x="734" y="484"/>
                    <a:pt x="718" y="500"/>
                    <a:pt x="699" y="50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5078;p40">
              <a:extLst>
                <a:ext uri="{FF2B5EF4-FFF2-40B4-BE49-F238E27FC236}">
                  <a16:creationId xmlns:a16="http://schemas.microsoft.com/office/drawing/2014/main" xmlns="" id="{0886A413-9B5B-EB46-98F4-E4B5D749E07F}"/>
                </a:ext>
              </a:extLst>
            </p:cNvPr>
            <p:cNvSpPr/>
            <p:nvPr/>
          </p:nvSpPr>
          <p:spPr>
            <a:xfrm>
              <a:off x="1442627" y="6116151"/>
              <a:ext cx="349820" cy="97191"/>
            </a:xfrm>
            <a:custGeom>
              <a:avLst/>
              <a:gdLst/>
              <a:ahLst/>
              <a:cxnLst/>
              <a:rect l="l" t="t" r="r" b="b"/>
              <a:pathLst>
                <a:path w="1126" h="313" extrusionOk="0">
                  <a:moveTo>
                    <a:pt x="1126" y="313"/>
                  </a:moveTo>
                  <a:lnTo>
                    <a:pt x="0" y="0"/>
                  </a:lnTo>
                  <a:lnTo>
                    <a:pt x="1126" y="0"/>
                  </a:lnTo>
                  <a:lnTo>
                    <a:pt x="1126" y="313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5079;p40">
              <a:extLst>
                <a:ext uri="{FF2B5EF4-FFF2-40B4-BE49-F238E27FC236}">
                  <a16:creationId xmlns:a16="http://schemas.microsoft.com/office/drawing/2014/main" xmlns="" id="{6E5C4CA4-8B62-1244-8757-CF8E037A3E14}"/>
                </a:ext>
              </a:extLst>
            </p:cNvPr>
            <p:cNvSpPr/>
            <p:nvPr/>
          </p:nvSpPr>
          <p:spPr>
            <a:xfrm>
              <a:off x="1573731" y="6152482"/>
              <a:ext cx="218715" cy="60861"/>
            </a:xfrm>
            <a:custGeom>
              <a:avLst/>
              <a:gdLst/>
              <a:ahLst/>
              <a:cxnLst/>
              <a:rect l="l" t="t" r="r" b="b"/>
              <a:pathLst>
                <a:path w="704" h="196" extrusionOk="0">
                  <a:moveTo>
                    <a:pt x="0" y="196"/>
                  </a:moveTo>
                  <a:lnTo>
                    <a:pt x="704" y="196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5080;p40">
              <a:extLst>
                <a:ext uri="{FF2B5EF4-FFF2-40B4-BE49-F238E27FC236}">
                  <a16:creationId xmlns:a16="http://schemas.microsoft.com/office/drawing/2014/main" xmlns="" id="{C37E2263-3BA1-CA4B-AB9A-D2FD15CF8241}"/>
                </a:ext>
              </a:extLst>
            </p:cNvPr>
            <p:cNvSpPr/>
            <p:nvPr/>
          </p:nvSpPr>
          <p:spPr>
            <a:xfrm>
              <a:off x="1573731" y="6213343"/>
              <a:ext cx="109358" cy="88186"/>
            </a:xfrm>
            <a:custGeom>
              <a:avLst/>
              <a:gdLst/>
              <a:ahLst/>
              <a:cxnLst/>
              <a:rect l="l" t="t" r="r" b="b"/>
              <a:pathLst>
                <a:path w="352" h="284" extrusionOk="0">
                  <a:moveTo>
                    <a:pt x="352" y="284"/>
                  </a:moveTo>
                  <a:lnTo>
                    <a:pt x="0" y="0"/>
                  </a:lnTo>
                  <a:lnTo>
                    <a:pt x="352" y="0"/>
                  </a:lnTo>
                  <a:lnTo>
                    <a:pt x="352" y="284"/>
                  </a:lnTo>
                  <a:close/>
                </a:path>
              </a:pathLst>
            </a:custGeom>
            <a:solidFill>
              <a:srgbClr val="BD2A3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5081;p40">
              <a:extLst>
                <a:ext uri="{FF2B5EF4-FFF2-40B4-BE49-F238E27FC236}">
                  <a16:creationId xmlns:a16="http://schemas.microsoft.com/office/drawing/2014/main" xmlns="" id="{5608FB0C-02FF-5C42-A6FF-89EA5EBAFE31}"/>
                </a:ext>
              </a:extLst>
            </p:cNvPr>
            <p:cNvSpPr/>
            <p:nvPr/>
          </p:nvSpPr>
          <p:spPr>
            <a:xfrm>
              <a:off x="1573731" y="6213343"/>
              <a:ext cx="109358" cy="88186"/>
            </a:xfrm>
            <a:custGeom>
              <a:avLst/>
              <a:gdLst/>
              <a:ahLst/>
              <a:cxnLst/>
              <a:rect l="l" t="t" r="r" b="b"/>
              <a:pathLst>
                <a:path w="352" h="284" extrusionOk="0">
                  <a:moveTo>
                    <a:pt x="352" y="284"/>
                  </a:moveTo>
                  <a:lnTo>
                    <a:pt x="0" y="0"/>
                  </a:lnTo>
                  <a:lnTo>
                    <a:pt x="352" y="0"/>
                  </a:lnTo>
                  <a:lnTo>
                    <a:pt x="352" y="284"/>
                  </a:lnTo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2" name="Google Shape;5082;p40">
            <a:extLst>
              <a:ext uri="{FF2B5EF4-FFF2-40B4-BE49-F238E27FC236}">
                <a16:creationId xmlns:a16="http://schemas.microsoft.com/office/drawing/2014/main" xmlns="" id="{0312B108-81CE-624F-A1FB-6DE17463AADB}"/>
              </a:ext>
            </a:extLst>
          </p:cNvPr>
          <p:cNvGrpSpPr/>
          <p:nvPr/>
        </p:nvGrpSpPr>
        <p:grpSpPr>
          <a:xfrm>
            <a:off x="7933661" y="5806689"/>
            <a:ext cx="373053" cy="445791"/>
            <a:chOff x="8095060" y="5664590"/>
            <a:chExt cx="497404" cy="594389"/>
          </a:xfrm>
        </p:grpSpPr>
        <p:grpSp>
          <p:nvGrpSpPr>
            <p:cNvPr id="933" name="Google Shape;5083;p40">
              <a:extLst>
                <a:ext uri="{FF2B5EF4-FFF2-40B4-BE49-F238E27FC236}">
                  <a16:creationId xmlns:a16="http://schemas.microsoft.com/office/drawing/2014/main" xmlns="" id="{F211C433-F1BB-3343-9575-CC211A014701}"/>
                </a:ext>
              </a:extLst>
            </p:cNvPr>
            <p:cNvGrpSpPr/>
            <p:nvPr/>
          </p:nvGrpSpPr>
          <p:grpSpPr>
            <a:xfrm>
              <a:off x="8095060" y="5969027"/>
              <a:ext cx="497404" cy="289951"/>
              <a:chOff x="8095060" y="5969027"/>
              <a:chExt cx="497404" cy="289951"/>
            </a:xfrm>
          </p:grpSpPr>
          <p:sp>
            <p:nvSpPr>
              <p:cNvPr id="946" name="Google Shape;5084;p40">
                <a:extLst>
                  <a:ext uri="{FF2B5EF4-FFF2-40B4-BE49-F238E27FC236}">
                    <a16:creationId xmlns:a16="http://schemas.microsoft.com/office/drawing/2014/main" xmlns="" id="{3BFD26AE-345E-894C-8781-2888E9F60410}"/>
                  </a:ext>
                </a:extLst>
              </p:cNvPr>
              <p:cNvSpPr/>
              <p:nvPr/>
            </p:nvSpPr>
            <p:spPr>
              <a:xfrm>
                <a:off x="8095060" y="5969027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6"/>
                    </a:lnTo>
                    <a:lnTo>
                      <a:pt x="1170" y="1166"/>
                    </a:lnTo>
                    <a:lnTo>
                      <a:pt x="1754" y="876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4A7D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" name="Google Shape;5085;p40">
                <a:extLst>
                  <a:ext uri="{FF2B5EF4-FFF2-40B4-BE49-F238E27FC236}">
                    <a16:creationId xmlns:a16="http://schemas.microsoft.com/office/drawing/2014/main" xmlns="" id="{F800949A-C644-9348-9722-96C641178ED7}"/>
                  </a:ext>
                </a:extLst>
              </p:cNvPr>
              <p:cNvSpPr/>
              <p:nvPr/>
            </p:nvSpPr>
            <p:spPr>
              <a:xfrm>
                <a:off x="8095060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7CC3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8" name="Google Shape;5086;p40">
                <a:extLst>
                  <a:ext uri="{FF2B5EF4-FFF2-40B4-BE49-F238E27FC236}">
                    <a16:creationId xmlns:a16="http://schemas.microsoft.com/office/drawing/2014/main" xmlns="" id="{1468066C-F71F-C846-9220-1086594B38E7}"/>
                  </a:ext>
                </a:extLst>
              </p:cNvPr>
              <p:cNvSpPr/>
              <p:nvPr/>
            </p:nvSpPr>
            <p:spPr>
              <a:xfrm>
                <a:off x="8343763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74EA7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4" name="Google Shape;5087;p40">
              <a:extLst>
                <a:ext uri="{FF2B5EF4-FFF2-40B4-BE49-F238E27FC236}">
                  <a16:creationId xmlns:a16="http://schemas.microsoft.com/office/drawing/2014/main" xmlns="" id="{C2119D92-F803-8A44-8302-CDC086AC9402}"/>
                </a:ext>
              </a:extLst>
            </p:cNvPr>
            <p:cNvGrpSpPr/>
            <p:nvPr/>
          </p:nvGrpSpPr>
          <p:grpSpPr>
            <a:xfrm>
              <a:off x="8095060" y="5867832"/>
              <a:ext cx="497404" cy="289312"/>
              <a:chOff x="8095060" y="5867832"/>
              <a:chExt cx="497404" cy="289312"/>
            </a:xfrm>
          </p:grpSpPr>
          <p:sp>
            <p:nvSpPr>
              <p:cNvPr id="943" name="Google Shape;5088;p40">
                <a:extLst>
                  <a:ext uri="{FF2B5EF4-FFF2-40B4-BE49-F238E27FC236}">
                    <a16:creationId xmlns:a16="http://schemas.microsoft.com/office/drawing/2014/main" xmlns="" id="{7D1113A4-EC2D-C74F-934D-51DD988DEF28}"/>
                  </a:ext>
                </a:extLst>
              </p:cNvPr>
              <p:cNvSpPr/>
              <p:nvPr/>
            </p:nvSpPr>
            <p:spPr>
              <a:xfrm>
                <a:off x="8095060" y="5867832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1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1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A4C2F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4" name="Google Shape;5089;p40">
                <a:extLst>
                  <a:ext uri="{FF2B5EF4-FFF2-40B4-BE49-F238E27FC236}">
                    <a16:creationId xmlns:a16="http://schemas.microsoft.com/office/drawing/2014/main" xmlns="" id="{2756ADAA-F00A-204C-AE14-2D920C1B25F7}"/>
                  </a:ext>
                </a:extLst>
              </p:cNvPr>
              <p:cNvSpPr/>
              <p:nvPr/>
            </p:nvSpPr>
            <p:spPr>
              <a:xfrm>
                <a:off x="8095060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9"/>
                    </a:lnTo>
                    <a:lnTo>
                      <a:pt x="1170" y="781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9EEB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5" name="Google Shape;5090;p40">
                <a:extLst>
                  <a:ext uri="{FF2B5EF4-FFF2-40B4-BE49-F238E27FC236}">
                    <a16:creationId xmlns:a16="http://schemas.microsoft.com/office/drawing/2014/main" xmlns="" id="{5E4BCBF6-9E80-1C4E-92C0-06A61FEE08C7}"/>
                  </a:ext>
                </a:extLst>
              </p:cNvPr>
              <p:cNvSpPr/>
              <p:nvPr/>
            </p:nvSpPr>
            <p:spPr>
              <a:xfrm>
                <a:off x="8343763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1"/>
                    </a:lnTo>
                    <a:lnTo>
                      <a:pt x="1170" y="199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5" name="Google Shape;5091;p40">
              <a:extLst>
                <a:ext uri="{FF2B5EF4-FFF2-40B4-BE49-F238E27FC236}">
                  <a16:creationId xmlns:a16="http://schemas.microsoft.com/office/drawing/2014/main" xmlns="" id="{4107A47B-1442-FE41-B411-C3CDABA09B8E}"/>
                </a:ext>
              </a:extLst>
            </p:cNvPr>
            <p:cNvGrpSpPr/>
            <p:nvPr/>
          </p:nvGrpSpPr>
          <p:grpSpPr>
            <a:xfrm>
              <a:off x="8095060" y="5765998"/>
              <a:ext cx="497404" cy="289312"/>
              <a:chOff x="8095060" y="5765998"/>
              <a:chExt cx="497404" cy="289312"/>
            </a:xfrm>
          </p:grpSpPr>
          <p:sp>
            <p:nvSpPr>
              <p:cNvPr id="940" name="Google Shape;5092;p40">
                <a:extLst>
                  <a:ext uri="{FF2B5EF4-FFF2-40B4-BE49-F238E27FC236}">
                    <a16:creationId xmlns:a16="http://schemas.microsoft.com/office/drawing/2014/main" xmlns="" id="{D384EEAC-5761-3E44-9BED-838DB70EA84E}"/>
                  </a:ext>
                </a:extLst>
              </p:cNvPr>
              <p:cNvSpPr/>
              <p:nvPr/>
            </p:nvSpPr>
            <p:spPr>
              <a:xfrm>
                <a:off x="8095060" y="5765998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5093;p40">
                <a:extLst>
                  <a:ext uri="{FF2B5EF4-FFF2-40B4-BE49-F238E27FC236}">
                    <a16:creationId xmlns:a16="http://schemas.microsoft.com/office/drawing/2014/main" xmlns="" id="{110EBC50-F366-A24E-B65E-5F1EBD6AEAA7}"/>
                  </a:ext>
                </a:extLst>
              </p:cNvPr>
              <p:cNvSpPr/>
              <p:nvPr/>
            </p:nvSpPr>
            <p:spPr>
              <a:xfrm>
                <a:off x="8095060" y="5889563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78"/>
                    </a:lnTo>
                    <a:lnTo>
                      <a:pt x="1170" y="5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2" name="Google Shape;5094;p40">
                <a:extLst>
                  <a:ext uri="{FF2B5EF4-FFF2-40B4-BE49-F238E27FC236}">
                    <a16:creationId xmlns:a16="http://schemas.microsoft.com/office/drawing/2014/main" xmlns="" id="{E8E10409-FFB7-8D43-9CCF-E7460BF8C2A3}"/>
                  </a:ext>
                </a:extLst>
              </p:cNvPr>
              <p:cNvSpPr/>
              <p:nvPr/>
            </p:nvSpPr>
            <p:spPr>
              <a:xfrm>
                <a:off x="8343763" y="5889563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1170" y="0"/>
                    </a:moveTo>
                    <a:lnTo>
                      <a:pt x="0" y="581"/>
                    </a:lnTo>
                    <a:lnTo>
                      <a:pt x="0" y="778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6" name="Google Shape;5095;p40">
              <a:extLst>
                <a:ext uri="{FF2B5EF4-FFF2-40B4-BE49-F238E27FC236}">
                  <a16:creationId xmlns:a16="http://schemas.microsoft.com/office/drawing/2014/main" xmlns="" id="{93027890-1ADF-3546-8855-AD5E7EDD9898}"/>
                </a:ext>
              </a:extLst>
            </p:cNvPr>
            <p:cNvGrpSpPr/>
            <p:nvPr/>
          </p:nvGrpSpPr>
          <p:grpSpPr>
            <a:xfrm>
              <a:off x="8095060" y="5664590"/>
              <a:ext cx="497404" cy="290164"/>
              <a:chOff x="8095060" y="5664590"/>
              <a:chExt cx="497404" cy="290164"/>
            </a:xfrm>
          </p:grpSpPr>
          <p:sp>
            <p:nvSpPr>
              <p:cNvPr id="937" name="Google Shape;5096;p40">
                <a:extLst>
                  <a:ext uri="{FF2B5EF4-FFF2-40B4-BE49-F238E27FC236}">
                    <a16:creationId xmlns:a16="http://schemas.microsoft.com/office/drawing/2014/main" xmlns="" id="{7795C2E2-46B6-A746-B79A-8B6B5A4D62A9}"/>
                  </a:ext>
                </a:extLst>
              </p:cNvPr>
              <p:cNvSpPr/>
              <p:nvPr/>
            </p:nvSpPr>
            <p:spPr>
              <a:xfrm>
                <a:off x="8095060" y="5664590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0"/>
                    </a:moveTo>
                    <a:lnTo>
                      <a:pt x="1170" y="0"/>
                    </a:lnTo>
                    <a:lnTo>
                      <a:pt x="587" y="290"/>
                    </a:lnTo>
                    <a:lnTo>
                      <a:pt x="0" y="582"/>
                    </a:lnTo>
                    <a:lnTo>
                      <a:pt x="587" y="874"/>
                    </a:lnTo>
                    <a:lnTo>
                      <a:pt x="1170" y="1166"/>
                    </a:lnTo>
                    <a:lnTo>
                      <a:pt x="1754" y="874"/>
                    </a:lnTo>
                    <a:lnTo>
                      <a:pt x="2340" y="582"/>
                    </a:lnTo>
                    <a:lnTo>
                      <a:pt x="1754" y="290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5097;p40">
                <a:extLst>
                  <a:ext uri="{FF2B5EF4-FFF2-40B4-BE49-F238E27FC236}">
                    <a16:creationId xmlns:a16="http://schemas.microsoft.com/office/drawing/2014/main" xmlns="" id="{FD55D2DB-0D94-4545-829F-CF8FF55EFBF1}"/>
                  </a:ext>
                </a:extLst>
              </p:cNvPr>
              <p:cNvSpPr/>
              <p:nvPr/>
            </p:nvSpPr>
            <p:spPr>
              <a:xfrm>
                <a:off x="8095060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80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5098;p40">
                <a:extLst>
                  <a:ext uri="{FF2B5EF4-FFF2-40B4-BE49-F238E27FC236}">
                    <a16:creationId xmlns:a16="http://schemas.microsoft.com/office/drawing/2014/main" xmlns="" id="{79BB0EEC-0921-194E-B881-EF0A5EDB87B3}"/>
                  </a:ext>
                </a:extLst>
              </p:cNvPr>
              <p:cNvSpPr/>
              <p:nvPr/>
            </p:nvSpPr>
            <p:spPr>
              <a:xfrm>
                <a:off x="8343763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0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49" name="Google Shape;5099;p40">
            <a:extLst>
              <a:ext uri="{FF2B5EF4-FFF2-40B4-BE49-F238E27FC236}">
                <a16:creationId xmlns:a16="http://schemas.microsoft.com/office/drawing/2014/main" xmlns="" id="{8452670B-ECA6-3246-94D7-12BED45B1E5C}"/>
              </a:ext>
            </a:extLst>
          </p:cNvPr>
          <p:cNvGrpSpPr/>
          <p:nvPr/>
        </p:nvGrpSpPr>
        <p:grpSpPr>
          <a:xfrm>
            <a:off x="4016453" y="5806717"/>
            <a:ext cx="557162" cy="445734"/>
            <a:chOff x="4607809" y="5664627"/>
            <a:chExt cx="742883" cy="594312"/>
          </a:xfrm>
        </p:grpSpPr>
        <p:sp>
          <p:nvSpPr>
            <p:cNvPr id="950" name="Google Shape;5100;p40">
              <a:extLst>
                <a:ext uri="{FF2B5EF4-FFF2-40B4-BE49-F238E27FC236}">
                  <a16:creationId xmlns:a16="http://schemas.microsoft.com/office/drawing/2014/main" xmlns="" id="{1A828C49-FB48-3E4F-974D-753BA575D66C}"/>
                </a:ext>
              </a:extLst>
            </p:cNvPr>
            <p:cNvSpPr/>
            <p:nvPr/>
          </p:nvSpPr>
          <p:spPr>
            <a:xfrm>
              <a:off x="4607809" y="5824234"/>
              <a:ext cx="185166" cy="401151"/>
            </a:xfrm>
            <a:custGeom>
              <a:avLst/>
              <a:gdLst/>
              <a:ahLst/>
              <a:cxnLst/>
              <a:rect l="l" t="t" r="r" b="b"/>
              <a:pathLst>
                <a:path w="1083" h="2355" extrusionOk="0">
                  <a:moveTo>
                    <a:pt x="542" y="0"/>
                  </a:moveTo>
                  <a:lnTo>
                    <a:pt x="269" y="133"/>
                  </a:lnTo>
                  <a:lnTo>
                    <a:pt x="0" y="270"/>
                  </a:lnTo>
                  <a:lnTo>
                    <a:pt x="0" y="2355"/>
                  </a:lnTo>
                  <a:lnTo>
                    <a:pt x="1083" y="2355"/>
                  </a:lnTo>
                  <a:lnTo>
                    <a:pt x="1083" y="270"/>
                  </a:lnTo>
                  <a:lnTo>
                    <a:pt x="814" y="13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5101;p40">
              <a:extLst>
                <a:ext uri="{FF2B5EF4-FFF2-40B4-BE49-F238E27FC236}">
                  <a16:creationId xmlns:a16="http://schemas.microsoft.com/office/drawing/2014/main" xmlns="" id="{506168CA-E02B-5245-A24B-40399990F462}"/>
                </a:ext>
              </a:extLst>
            </p:cNvPr>
            <p:cNvSpPr/>
            <p:nvPr/>
          </p:nvSpPr>
          <p:spPr>
            <a:xfrm>
              <a:off x="4792974" y="5771259"/>
              <a:ext cx="185850" cy="454126"/>
            </a:xfrm>
            <a:custGeom>
              <a:avLst/>
              <a:gdLst/>
              <a:ahLst/>
              <a:cxnLst/>
              <a:rect l="l" t="t" r="r" b="b"/>
              <a:pathLst>
                <a:path w="1087" h="2666" extrusionOk="0">
                  <a:moveTo>
                    <a:pt x="545" y="0"/>
                  </a:moveTo>
                  <a:lnTo>
                    <a:pt x="273" y="133"/>
                  </a:lnTo>
                  <a:lnTo>
                    <a:pt x="0" y="266"/>
                  </a:lnTo>
                  <a:lnTo>
                    <a:pt x="0" y="2666"/>
                  </a:lnTo>
                  <a:lnTo>
                    <a:pt x="1087" y="2666"/>
                  </a:lnTo>
                  <a:lnTo>
                    <a:pt x="1087" y="266"/>
                  </a:lnTo>
                  <a:lnTo>
                    <a:pt x="814" y="133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5102;p40">
              <a:extLst>
                <a:ext uri="{FF2B5EF4-FFF2-40B4-BE49-F238E27FC236}">
                  <a16:creationId xmlns:a16="http://schemas.microsoft.com/office/drawing/2014/main" xmlns="" id="{16EA7832-776A-8F43-8762-F1A8FCC1F83A}"/>
                </a:ext>
              </a:extLst>
            </p:cNvPr>
            <p:cNvSpPr/>
            <p:nvPr/>
          </p:nvSpPr>
          <p:spPr>
            <a:xfrm>
              <a:off x="4978822" y="5717602"/>
              <a:ext cx="185679" cy="507784"/>
            </a:xfrm>
            <a:custGeom>
              <a:avLst/>
              <a:gdLst/>
              <a:ahLst/>
              <a:cxnLst/>
              <a:rect l="l" t="t" r="r" b="b"/>
              <a:pathLst>
                <a:path w="1086" h="2981" extrusionOk="0">
                  <a:moveTo>
                    <a:pt x="541" y="0"/>
                  </a:moveTo>
                  <a:lnTo>
                    <a:pt x="272" y="137"/>
                  </a:lnTo>
                  <a:lnTo>
                    <a:pt x="0" y="270"/>
                  </a:lnTo>
                  <a:lnTo>
                    <a:pt x="0" y="2981"/>
                  </a:lnTo>
                  <a:lnTo>
                    <a:pt x="1086" y="2981"/>
                  </a:lnTo>
                  <a:lnTo>
                    <a:pt x="1086" y="270"/>
                  </a:lnTo>
                  <a:lnTo>
                    <a:pt x="814" y="137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5103;p40">
              <a:extLst>
                <a:ext uri="{FF2B5EF4-FFF2-40B4-BE49-F238E27FC236}">
                  <a16:creationId xmlns:a16="http://schemas.microsoft.com/office/drawing/2014/main" xmlns="" id="{C1C8AA3E-749A-AA49-9EAA-7C6EE9EE3EF2}"/>
                </a:ext>
              </a:extLst>
            </p:cNvPr>
            <p:cNvSpPr/>
            <p:nvPr/>
          </p:nvSpPr>
          <p:spPr>
            <a:xfrm>
              <a:off x="5164499" y="5664627"/>
              <a:ext cx="185166" cy="560759"/>
            </a:xfrm>
            <a:custGeom>
              <a:avLst/>
              <a:gdLst/>
              <a:ahLst/>
              <a:cxnLst/>
              <a:rect l="l" t="t" r="r" b="b"/>
              <a:pathLst>
                <a:path w="1083" h="3292" extrusionOk="0">
                  <a:moveTo>
                    <a:pt x="269" y="133"/>
                  </a:moveTo>
                  <a:lnTo>
                    <a:pt x="0" y="267"/>
                  </a:lnTo>
                  <a:lnTo>
                    <a:pt x="0" y="3292"/>
                  </a:lnTo>
                  <a:lnTo>
                    <a:pt x="1083" y="3292"/>
                  </a:lnTo>
                  <a:lnTo>
                    <a:pt x="1083" y="267"/>
                  </a:lnTo>
                  <a:lnTo>
                    <a:pt x="814" y="133"/>
                  </a:lnTo>
                  <a:lnTo>
                    <a:pt x="542" y="0"/>
                  </a:lnTo>
                  <a:lnTo>
                    <a:pt x="269" y="133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5104;p40">
              <a:extLst>
                <a:ext uri="{FF2B5EF4-FFF2-40B4-BE49-F238E27FC236}">
                  <a16:creationId xmlns:a16="http://schemas.microsoft.com/office/drawing/2014/main" xmlns="" id="{F4B1B6D5-15DC-644E-B858-2191921AA4FA}"/>
                </a:ext>
              </a:extLst>
            </p:cNvPr>
            <p:cNvSpPr/>
            <p:nvPr/>
          </p:nvSpPr>
          <p:spPr>
            <a:xfrm>
              <a:off x="4607809" y="6225382"/>
              <a:ext cx="237484" cy="33556"/>
            </a:xfrm>
            <a:custGeom>
              <a:avLst/>
              <a:gdLst/>
              <a:ahLst/>
              <a:cxnLst/>
              <a:rect l="l" t="t" r="r" b="b"/>
              <a:pathLst>
                <a:path w="1389" h="197" extrusionOk="0">
                  <a:moveTo>
                    <a:pt x="0" y="0"/>
                  </a:moveTo>
                  <a:lnTo>
                    <a:pt x="608" y="197"/>
                  </a:lnTo>
                  <a:lnTo>
                    <a:pt x="1389" y="197"/>
                  </a:lnTo>
                  <a:lnTo>
                    <a:pt x="108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5105;p40">
              <a:extLst>
                <a:ext uri="{FF2B5EF4-FFF2-40B4-BE49-F238E27FC236}">
                  <a16:creationId xmlns:a16="http://schemas.microsoft.com/office/drawing/2014/main" xmlns="" id="{7C531973-6685-724B-B0DE-423ECBD09500}"/>
                </a:ext>
              </a:extLst>
            </p:cNvPr>
            <p:cNvSpPr/>
            <p:nvPr/>
          </p:nvSpPr>
          <p:spPr>
            <a:xfrm>
              <a:off x="4792974" y="6225382"/>
              <a:ext cx="185850" cy="33556"/>
            </a:xfrm>
            <a:custGeom>
              <a:avLst/>
              <a:gdLst/>
              <a:ahLst/>
              <a:cxnLst/>
              <a:rect l="l" t="t" r="r" b="b"/>
              <a:pathLst>
                <a:path w="1087" h="197" extrusionOk="0">
                  <a:moveTo>
                    <a:pt x="1087" y="0"/>
                  </a:moveTo>
                  <a:lnTo>
                    <a:pt x="1087" y="197"/>
                  </a:lnTo>
                  <a:lnTo>
                    <a:pt x="306" y="197"/>
                  </a:lnTo>
                  <a:lnTo>
                    <a:pt x="0" y="0"/>
                  </a:lnTo>
                  <a:lnTo>
                    <a:pt x="1087" y="0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5106;p40">
              <a:extLst>
                <a:ext uri="{FF2B5EF4-FFF2-40B4-BE49-F238E27FC236}">
                  <a16:creationId xmlns:a16="http://schemas.microsoft.com/office/drawing/2014/main" xmlns="" id="{991F90F7-2752-4E4F-AB0F-8C5E915DEB24}"/>
                </a:ext>
              </a:extLst>
            </p:cNvPr>
            <p:cNvSpPr/>
            <p:nvPr/>
          </p:nvSpPr>
          <p:spPr>
            <a:xfrm>
              <a:off x="5112694" y="6225382"/>
              <a:ext cx="237997" cy="33556"/>
            </a:xfrm>
            <a:custGeom>
              <a:avLst/>
              <a:gdLst/>
              <a:ahLst/>
              <a:cxnLst/>
              <a:rect l="l" t="t" r="r" b="b"/>
              <a:pathLst>
                <a:path w="1392" h="197" extrusionOk="0">
                  <a:moveTo>
                    <a:pt x="1392" y="0"/>
                  </a:moveTo>
                  <a:lnTo>
                    <a:pt x="781" y="197"/>
                  </a:lnTo>
                  <a:lnTo>
                    <a:pt x="0" y="197"/>
                  </a:lnTo>
                  <a:lnTo>
                    <a:pt x="306" y="0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5107;p40">
              <a:extLst>
                <a:ext uri="{FF2B5EF4-FFF2-40B4-BE49-F238E27FC236}">
                  <a16:creationId xmlns:a16="http://schemas.microsoft.com/office/drawing/2014/main" xmlns="" id="{C26EBD10-77C9-D648-874C-E4324F40BDE2}"/>
                </a:ext>
              </a:extLst>
            </p:cNvPr>
            <p:cNvSpPr/>
            <p:nvPr/>
          </p:nvSpPr>
          <p:spPr>
            <a:xfrm>
              <a:off x="4978822" y="6225382"/>
              <a:ext cx="186192" cy="33556"/>
            </a:xfrm>
            <a:custGeom>
              <a:avLst/>
              <a:gdLst/>
              <a:ahLst/>
              <a:cxnLst/>
              <a:rect l="l" t="t" r="r" b="b"/>
              <a:pathLst>
                <a:path w="1089" h="197" extrusionOk="0">
                  <a:moveTo>
                    <a:pt x="0" y="0"/>
                  </a:moveTo>
                  <a:lnTo>
                    <a:pt x="0" y="197"/>
                  </a:lnTo>
                  <a:lnTo>
                    <a:pt x="783" y="197"/>
                  </a:lnTo>
                  <a:lnTo>
                    <a:pt x="10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55C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8" name="Google Shape;5108;p40">
            <a:extLst>
              <a:ext uri="{FF2B5EF4-FFF2-40B4-BE49-F238E27FC236}">
                <a16:creationId xmlns:a16="http://schemas.microsoft.com/office/drawing/2014/main" xmlns="" id="{B84BAEBB-B8DD-C240-8AD7-E891852D55ED}"/>
              </a:ext>
            </a:extLst>
          </p:cNvPr>
          <p:cNvGrpSpPr/>
          <p:nvPr/>
        </p:nvGrpSpPr>
        <p:grpSpPr>
          <a:xfrm>
            <a:off x="5119518" y="5806774"/>
            <a:ext cx="1079865" cy="445620"/>
            <a:chOff x="2571250" y="5664711"/>
            <a:chExt cx="1439820" cy="594160"/>
          </a:xfrm>
        </p:grpSpPr>
        <p:sp>
          <p:nvSpPr>
            <p:cNvPr id="959" name="Google Shape;5109;p40">
              <a:extLst>
                <a:ext uri="{FF2B5EF4-FFF2-40B4-BE49-F238E27FC236}">
                  <a16:creationId xmlns:a16="http://schemas.microsoft.com/office/drawing/2014/main" xmlns="" id="{0027FCB7-5E88-B343-89AF-9A9D944E0C81}"/>
                </a:ext>
              </a:extLst>
            </p:cNvPr>
            <p:cNvSpPr/>
            <p:nvPr/>
          </p:nvSpPr>
          <p:spPr>
            <a:xfrm>
              <a:off x="2751485" y="5699308"/>
              <a:ext cx="179409" cy="510050"/>
            </a:xfrm>
            <a:custGeom>
              <a:avLst/>
              <a:gdLst/>
              <a:ahLst/>
              <a:cxnLst/>
              <a:rect l="l" t="t" r="r" b="b"/>
              <a:pathLst>
                <a:path w="287" h="813" extrusionOk="0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813"/>
                    <a:pt x="0" y="813"/>
                    <a:pt x="0" y="813"/>
                  </a:cubicBezTo>
                  <a:cubicBezTo>
                    <a:pt x="287" y="813"/>
                    <a:pt x="287" y="813"/>
                    <a:pt x="287" y="813"/>
                  </a:cubicBezTo>
                  <a:cubicBezTo>
                    <a:pt x="287" y="144"/>
                    <a:pt x="287" y="144"/>
                    <a:pt x="287" y="144"/>
                  </a:cubicBezTo>
                  <a:cubicBezTo>
                    <a:pt x="287" y="65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5110;p40">
              <a:extLst>
                <a:ext uri="{FF2B5EF4-FFF2-40B4-BE49-F238E27FC236}">
                  <a16:creationId xmlns:a16="http://schemas.microsoft.com/office/drawing/2014/main" xmlns="" id="{32985418-AF09-BA47-94B5-03740036C375}"/>
                </a:ext>
              </a:extLst>
            </p:cNvPr>
            <p:cNvSpPr/>
            <p:nvPr/>
          </p:nvSpPr>
          <p:spPr>
            <a:xfrm>
              <a:off x="2765747" y="5713810"/>
              <a:ext cx="150600" cy="151500"/>
            </a:xfrm>
            <a:prstGeom prst="ellipse">
              <a:avLst/>
            </a:prstGeom>
            <a:solidFill>
              <a:srgbClr val="B45F0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5111;p40">
              <a:extLst>
                <a:ext uri="{FF2B5EF4-FFF2-40B4-BE49-F238E27FC236}">
                  <a16:creationId xmlns:a16="http://schemas.microsoft.com/office/drawing/2014/main" xmlns="" id="{43C5B8B2-8439-2B4B-BD43-1A560642CD0E}"/>
                </a:ext>
              </a:extLst>
            </p:cNvPr>
            <p:cNvSpPr/>
            <p:nvPr/>
          </p:nvSpPr>
          <p:spPr>
            <a:xfrm>
              <a:off x="2930895" y="5732455"/>
              <a:ext cx="180236" cy="476902"/>
            </a:xfrm>
            <a:custGeom>
              <a:avLst/>
              <a:gdLst/>
              <a:ahLst/>
              <a:cxnLst/>
              <a:rect l="l" t="t" r="r" b="b"/>
              <a:pathLst>
                <a:path w="288" h="760" extrusionOk="0">
                  <a:moveTo>
                    <a:pt x="144" y="0"/>
                  </a:moveTo>
                  <a:cubicBezTo>
                    <a:pt x="65" y="0"/>
                    <a:pt x="0" y="65"/>
                    <a:pt x="0" y="144"/>
                  </a:cubicBezTo>
                  <a:cubicBezTo>
                    <a:pt x="0" y="760"/>
                    <a:pt x="0" y="760"/>
                    <a:pt x="0" y="760"/>
                  </a:cubicBezTo>
                  <a:cubicBezTo>
                    <a:pt x="288" y="760"/>
                    <a:pt x="288" y="760"/>
                    <a:pt x="288" y="760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4" y="0"/>
                    <a:pt x="144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5112;p40">
              <a:extLst>
                <a:ext uri="{FF2B5EF4-FFF2-40B4-BE49-F238E27FC236}">
                  <a16:creationId xmlns:a16="http://schemas.microsoft.com/office/drawing/2014/main" xmlns="" id="{0E0E6D90-7762-724D-B304-C1BAF4AA1B5C}"/>
                </a:ext>
              </a:extLst>
            </p:cNvPr>
            <p:cNvSpPr/>
            <p:nvPr/>
          </p:nvSpPr>
          <p:spPr>
            <a:xfrm>
              <a:off x="2945363" y="5746957"/>
              <a:ext cx="151200" cy="151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5113;p40">
              <a:extLst>
                <a:ext uri="{FF2B5EF4-FFF2-40B4-BE49-F238E27FC236}">
                  <a16:creationId xmlns:a16="http://schemas.microsoft.com/office/drawing/2014/main" xmlns="" id="{CED3D9CE-1A38-B141-995D-81E9AC43AECA}"/>
                </a:ext>
              </a:extLst>
            </p:cNvPr>
            <p:cNvSpPr/>
            <p:nvPr/>
          </p:nvSpPr>
          <p:spPr>
            <a:xfrm>
              <a:off x="3111130" y="5756280"/>
              <a:ext cx="180030" cy="453078"/>
            </a:xfrm>
            <a:custGeom>
              <a:avLst/>
              <a:gdLst/>
              <a:ahLst/>
              <a:cxnLst/>
              <a:rect l="l" t="t" r="r" b="b"/>
              <a:pathLst>
                <a:path w="288" h="722" extrusionOk="0">
                  <a:moveTo>
                    <a:pt x="144" y="0"/>
                  </a:moveTo>
                  <a:cubicBezTo>
                    <a:pt x="65" y="0"/>
                    <a:pt x="0" y="65"/>
                    <a:pt x="0" y="144"/>
                  </a:cubicBezTo>
                  <a:cubicBezTo>
                    <a:pt x="0" y="722"/>
                    <a:pt x="0" y="722"/>
                    <a:pt x="0" y="722"/>
                  </a:cubicBezTo>
                  <a:cubicBezTo>
                    <a:pt x="288" y="722"/>
                    <a:pt x="288" y="722"/>
                    <a:pt x="288" y="722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4" y="0"/>
                    <a:pt x="144" y="0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5114;p40">
              <a:extLst>
                <a:ext uri="{FF2B5EF4-FFF2-40B4-BE49-F238E27FC236}">
                  <a16:creationId xmlns:a16="http://schemas.microsoft.com/office/drawing/2014/main" xmlns="" id="{3FE5E695-5555-DA4A-9CCA-F7CAA2EA86F3}"/>
                </a:ext>
              </a:extLst>
            </p:cNvPr>
            <p:cNvSpPr/>
            <p:nvPr/>
          </p:nvSpPr>
          <p:spPr>
            <a:xfrm>
              <a:off x="3125392" y="5770782"/>
              <a:ext cx="151200" cy="1518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5115;p40">
              <a:extLst>
                <a:ext uri="{FF2B5EF4-FFF2-40B4-BE49-F238E27FC236}">
                  <a16:creationId xmlns:a16="http://schemas.microsoft.com/office/drawing/2014/main" xmlns="" id="{F9B00C2E-3A89-5240-8184-6674C762FF3B}"/>
                </a:ext>
              </a:extLst>
            </p:cNvPr>
            <p:cNvSpPr/>
            <p:nvPr/>
          </p:nvSpPr>
          <p:spPr>
            <a:xfrm>
              <a:off x="3291159" y="5756280"/>
              <a:ext cx="180030" cy="453078"/>
            </a:xfrm>
            <a:custGeom>
              <a:avLst/>
              <a:gdLst/>
              <a:ahLst/>
              <a:cxnLst/>
              <a:rect l="l" t="t" r="r" b="b"/>
              <a:pathLst>
                <a:path w="288" h="722" extrusionOk="0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722"/>
                    <a:pt x="0" y="722"/>
                    <a:pt x="0" y="722"/>
                  </a:cubicBezTo>
                  <a:cubicBezTo>
                    <a:pt x="288" y="722"/>
                    <a:pt x="288" y="722"/>
                    <a:pt x="288" y="722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5116;p40">
              <a:extLst>
                <a:ext uri="{FF2B5EF4-FFF2-40B4-BE49-F238E27FC236}">
                  <a16:creationId xmlns:a16="http://schemas.microsoft.com/office/drawing/2014/main" xmlns="" id="{FF94F114-8811-0841-A19C-8CCF885DD91C}"/>
                </a:ext>
              </a:extLst>
            </p:cNvPr>
            <p:cNvSpPr/>
            <p:nvPr/>
          </p:nvSpPr>
          <p:spPr>
            <a:xfrm>
              <a:off x="3305628" y="5770782"/>
              <a:ext cx="151200" cy="151800"/>
            </a:xfrm>
            <a:prstGeom prst="ellipse">
              <a:avLst/>
            </a:prstGeom>
            <a:solidFill>
              <a:srgbClr val="134F5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5117;p40">
              <a:extLst>
                <a:ext uri="{FF2B5EF4-FFF2-40B4-BE49-F238E27FC236}">
                  <a16:creationId xmlns:a16="http://schemas.microsoft.com/office/drawing/2014/main" xmlns="" id="{BD49934F-D2E1-1E4E-8A65-DF7DD475BFF1}"/>
                </a:ext>
              </a:extLst>
            </p:cNvPr>
            <p:cNvSpPr/>
            <p:nvPr/>
          </p:nvSpPr>
          <p:spPr>
            <a:xfrm>
              <a:off x="3471189" y="5732455"/>
              <a:ext cx="180236" cy="476902"/>
            </a:xfrm>
            <a:custGeom>
              <a:avLst/>
              <a:gdLst/>
              <a:ahLst/>
              <a:cxnLst/>
              <a:rect l="l" t="t" r="r" b="b"/>
              <a:pathLst>
                <a:path w="288" h="760" extrusionOk="0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760"/>
                    <a:pt x="0" y="760"/>
                    <a:pt x="0" y="760"/>
                  </a:cubicBezTo>
                  <a:cubicBezTo>
                    <a:pt x="288" y="760"/>
                    <a:pt x="288" y="760"/>
                    <a:pt x="288" y="760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5118;p40">
              <a:extLst>
                <a:ext uri="{FF2B5EF4-FFF2-40B4-BE49-F238E27FC236}">
                  <a16:creationId xmlns:a16="http://schemas.microsoft.com/office/drawing/2014/main" xmlns="" id="{76099509-2C28-A34C-9F4F-C540ED729B71}"/>
                </a:ext>
              </a:extLst>
            </p:cNvPr>
            <p:cNvSpPr/>
            <p:nvPr/>
          </p:nvSpPr>
          <p:spPr>
            <a:xfrm>
              <a:off x="3485657" y="5746957"/>
              <a:ext cx="151200" cy="151800"/>
            </a:xfrm>
            <a:prstGeom prst="ellipse">
              <a:avLst/>
            </a:prstGeom>
            <a:solidFill>
              <a:srgbClr val="1155C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5119;p40">
              <a:extLst>
                <a:ext uri="{FF2B5EF4-FFF2-40B4-BE49-F238E27FC236}">
                  <a16:creationId xmlns:a16="http://schemas.microsoft.com/office/drawing/2014/main" xmlns="" id="{6BB70031-F4AA-6F44-B8D3-38877AFA1872}"/>
                </a:ext>
              </a:extLst>
            </p:cNvPr>
            <p:cNvSpPr/>
            <p:nvPr/>
          </p:nvSpPr>
          <p:spPr>
            <a:xfrm>
              <a:off x="3651425" y="5699308"/>
              <a:ext cx="179409" cy="510050"/>
            </a:xfrm>
            <a:custGeom>
              <a:avLst/>
              <a:gdLst/>
              <a:ahLst/>
              <a:cxnLst/>
              <a:rect l="l" t="t" r="r" b="b"/>
              <a:pathLst>
                <a:path w="287" h="813" extrusionOk="0">
                  <a:moveTo>
                    <a:pt x="143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813"/>
                    <a:pt x="0" y="813"/>
                    <a:pt x="0" y="813"/>
                  </a:cubicBezTo>
                  <a:cubicBezTo>
                    <a:pt x="287" y="813"/>
                    <a:pt x="287" y="813"/>
                    <a:pt x="287" y="813"/>
                  </a:cubicBezTo>
                  <a:cubicBezTo>
                    <a:pt x="287" y="144"/>
                    <a:pt x="287" y="144"/>
                    <a:pt x="287" y="144"/>
                  </a:cubicBezTo>
                  <a:cubicBezTo>
                    <a:pt x="287" y="65"/>
                    <a:pt x="223" y="0"/>
                    <a:pt x="143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5120;p40">
              <a:extLst>
                <a:ext uri="{FF2B5EF4-FFF2-40B4-BE49-F238E27FC236}">
                  <a16:creationId xmlns:a16="http://schemas.microsoft.com/office/drawing/2014/main" xmlns="" id="{A4F2A0A9-6AB6-444A-8B30-EB2B38EBFA9F}"/>
                </a:ext>
              </a:extLst>
            </p:cNvPr>
            <p:cNvSpPr/>
            <p:nvPr/>
          </p:nvSpPr>
          <p:spPr>
            <a:xfrm>
              <a:off x="3665893" y="5713810"/>
              <a:ext cx="150600" cy="151500"/>
            </a:xfrm>
            <a:prstGeom prst="ellipse">
              <a:avLst/>
            </a:prstGeom>
            <a:solidFill>
              <a:srgbClr val="351C7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5121;p40">
              <a:extLst>
                <a:ext uri="{FF2B5EF4-FFF2-40B4-BE49-F238E27FC236}">
                  <a16:creationId xmlns:a16="http://schemas.microsoft.com/office/drawing/2014/main" xmlns="" id="{27313698-EDE1-9B48-8B38-451846CAA551}"/>
                </a:ext>
              </a:extLst>
            </p:cNvPr>
            <p:cNvSpPr/>
            <p:nvPr/>
          </p:nvSpPr>
          <p:spPr>
            <a:xfrm>
              <a:off x="3830834" y="5664711"/>
              <a:ext cx="180236" cy="544646"/>
            </a:xfrm>
            <a:custGeom>
              <a:avLst/>
              <a:gdLst/>
              <a:ahLst/>
              <a:cxnLst/>
              <a:rect l="l" t="t" r="r" b="b"/>
              <a:pathLst>
                <a:path w="288" h="868" extrusionOk="0">
                  <a:moveTo>
                    <a:pt x="144" y="0"/>
                  </a:moveTo>
                  <a:cubicBezTo>
                    <a:pt x="65" y="0"/>
                    <a:pt x="0" y="64"/>
                    <a:pt x="0" y="144"/>
                  </a:cubicBezTo>
                  <a:cubicBezTo>
                    <a:pt x="0" y="868"/>
                    <a:pt x="0" y="868"/>
                    <a:pt x="0" y="868"/>
                  </a:cubicBezTo>
                  <a:cubicBezTo>
                    <a:pt x="288" y="868"/>
                    <a:pt x="288" y="868"/>
                    <a:pt x="288" y="868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4"/>
                    <a:pt x="224" y="0"/>
                    <a:pt x="144" y="0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5122;p40">
              <a:extLst>
                <a:ext uri="{FF2B5EF4-FFF2-40B4-BE49-F238E27FC236}">
                  <a16:creationId xmlns:a16="http://schemas.microsoft.com/office/drawing/2014/main" xmlns="" id="{E45DB30C-71D9-834E-A90C-32FA92737139}"/>
                </a:ext>
              </a:extLst>
            </p:cNvPr>
            <p:cNvSpPr/>
            <p:nvPr/>
          </p:nvSpPr>
          <p:spPr>
            <a:xfrm>
              <a:off x="3845302" y="5679213"/>
              <a:ext cx="151200" cy="151800"/>
            </a:xfrm>
            <a:prstGeom prst="ellipse">
              <a:avLst/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5123;p40">
              <a:extLst>
                <a:ext uri="{FF2B5EF4-FFF2-40B4-BE49-F238E27FC236}">
                  <a16:creationId xmlns:a16="http://schemas.microsoft.com/office/drawing/2014/main" xmlns="" id="{3D8943E6-26F4-0847-82FC-AE5D76D5D8D2}"/>
                </a:ext>
              </a:extLst>
            </p:cNvPr>
            <p:cNvSpPr/>
            <p:nvPr/>
          </p:nvSpPr>
          <p:spPr>
            <a:xfrm>
              <a:off x="2571250" y="5664711"/>
              <a:ext cx="180236" cy="544646"/>
            </a:xfrm>
            <a:custGeom>
              <a:avLst/>
              <a:gdLst/>
              <a:ahLst/>
              <a:cxnLst/>
              <a:rect l="l" t="t" r="r" b="b"/>
              <a:pathLst>
                <a:path w="288" h="868" extrusionOk="0">
                  <a:moveTo>
                    <a:pt x="144" y="0"/>
                  </a:moveTo>
                  <a:cubicBezTo>
                    <a:pt x="64" y="0"/>
                    <a:pt x="0" y="64"/>
                    <a:pt x="0" y="144"/>
                  </a:cubicBezTo>
                  <a:cubicBezTo>
                    <a:pt x="0" y="868"/>
                    <a:pt x="0" y="868"/>
                    <a:pt x="0" y="868"/>
                  </a:cubicBezTo>
                  <a:cubicBezTo>
                    <a:pt x="288" y="868"/>
                    <a:pt x="288" y="868"/>
                    <a:pt x="288" y="868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4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5124;p40">
              <a:extLst>
                <a:ext uri="{FF2B5EF4-FFF2-40B4-BE49-F238E27FC236}">
                  <a16:creationId xmlns:a16="http://schemas.microsoft.com/office/drawing/2014/main" xmlns="" id="{CD4B8C40-F02A-404C-83DE-09EA0CBB69C5}"/>
                </a:ext>
              </a:extLst>
            </p:cNvPr>
            <p:cNvSpPr/>
            <p:nvPr/>
          </p:nvSpPr>
          <p:spPr>
            <a:xfrm>
              <a:off x="2585718" y="5679213"/>
              <a:ext cx="151200" cy="151800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5125;p40">
              <a:extLst>
                <a:ext uri="{FF2B5EF4-FFF2-40B4-BE49-F238E27FC236}">
                  <a16:creationId xmlns:a16="http://schemas.microsoft.com/office/drawing/2014/main" xmlns="" id="{C4505659-83F0-9745-8AEF-D933A631FDE4}"/>
                </a:ext>
              </a:extLst>
            </p:cNvPr>
            <p:cNvSpPr/>
            <p:nvPr/>
          </p:nvSpPr>
          <p:spPr>
            <a:xfrm>
              <a:off x="2571250" y="6209358"/>
              <a:ext cx="365226" cy="49514"/>
            </a:xfrm>
            <a:custGeom>
              <a:avLst/>
              <a:gdLst/>
              <a:ahLst/>
              <a:cxnLst/>
              <a:rect l="l" t="t" r="r" b="b"/>
              <a:pathLst>
                <a:path w="1767" h="239" extrusionOk="0">
                  <a:moveTo>
                    <a:pt x="1767" y="239"/>
                  </a:moveTo>
                  <a:lnTo>
                    <a:pt x="1198" y="239"/>
                  </a:lnTo>
                  <a:lnTo>
                    <a:pt x="0" y="0"/>
                  </a:lnTo>
                  <a:lnTo>
                    <a:pt x="872" y="0"/>
                  </a:lnTo>
                  <a:lnTo>
                    <a:pt x="1767" y="239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5126;p40">
              <a:extLst>
                <a:ext uri="{FF2B5EF4-FFF2-40B4-BE49-F238E27FC236}">
                  <a16:creationId xmlns:a16="http://schemas.microsoft.com/office/drawing/2014/main" xmlns="" id="{3BE21244-605A-8640-9B7F-48616BE9E09C}"/>
                </a:ext>
              </a:extLst>
            </p:cNvPr>
            <p:cNvSpPr/>
            <p:nvPr/>
          </p:nvSpPr>
          <p:spPr>
            <a:xfrm>
              <a:off x="2751485" y="6209358"/>
              <a:ext cx="303218" cy="49514"/>
            </a:xfrm>
            <a:custGeom>
              <a:avLst/>
              <a:gdLst/>
              <a:ahLst/>
              <a:cxnLst/>
              <a:rect l="l" t="t" r="r" b="b"/>
              <a:pathLst>
                <a:path w="1467" h="239" extrusionOk="0">
                  <a:moveTo>
                    <a:pt x="1467" y="239"/>
                  </a:moveTo>
                  <a:lnTo>
                    <a:pt x="895" y="239"/>
                  </a:lnTo>
                  <a:lnTo>
                    <a:pt x="0" y="0"/>
                  </a:lnTo>
                  <a:lnTo>
                    <a:pt x="868" y="0"/>
                  </a:lnTo>
                  <a:lnTo>
                    <a:pt x="1467" y="239"/>
                  </a:ln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5127;p40">
              <a:extLst>
                <a:ext uri="{FF2B5EF4-FFF2-40B4-BE49-F238E27FC236}">
                  <a16:creationId xmlns:a16="http://schemas.microsoft.com/office/drawing/2014/main" xmlns="" id="{0FCC21B2-7746-3F47-B6EE-72169FC816E8}"/>
                </a:ext>
              </a:extLst>
            </p:cNvPr>
            <p:cNvSpPr/>
            <p:nvPr/>
          </p:nvSpPr>
          <p:spPr>
            <a:xfrm>
              <a:off x="2930895" y="6209358"/>
              <a:ext cx="242037" cy="49514"/>
            </a:xfrm>
            <a:custGeom>
              <a:avLst/>
              <a:gdLst/>
              <a:ahLst/>
              <a:cxnLst/>
              <a:rect l="l" t="t" r="r" b="b"/>
              <a:pathLst>
                <a:path w="1171" h="239" extrusionOk="0">
                  <a:moveTo>
                    <a:pt x="1171" y="239"/>
                  </a:moveTo>
                  <a:lnTo>
                    <a:pt x="599" y="239"/>
                  </a:lnTo>
                  <a:lnTo>
                    <a:pt x="0" y="0"/>
                  </a:lnTo>
                  <a:lnTo>
                    <a:pt x="872" y="0"/>
                  </a:lnTo>
                  <a:lnTo>
                    <a:pt x="1171" y="239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5128;p40">
              <a:extLst>
                <a:ext uri="{FF2B5EF4-FFF2-40B4-BE49-F238E27FC236}">
                  <a16:creationId xmlns:a16="http://schemas.microsoft.com/office/drawing/2014/main" xmlns="" id="{F7A5CFDE-37EC-754D-80CD-624C5ACE4C4E}"/>
                </a:ext>
              </a:extLst>
            </p:cNvPr>
            <p:cNvSpPr/>
            <p:nvPr/>
          </p:nvSpPr>
          <p:spPr>
            <a:xfrm>
              <a:off x="3111130" y="6209358"/>
              <a:ext cx="180029" cy="49514"/>
            </a:xfrm>
            <a:custGeom>
              <a:avLst/>
              <a:gdLst/>
              <a:ahLst/>
              <a:cxnLst/>
              <a:rect l="l" t="t" r="r" b="b"/>
              <a:pathLst>
                <a:path w="871" h="239" extrusionOk="0">
                  <a:moveTo>
                    <a:pt x="871" y="239"/>
                  </a:moveTo>
                  <a:lnTo>
                    <a:pt x="299" y="239"/>
                  </a:lnTo>
                  <a:lnTo>
                    <a:pt x="0" y="0"/>
                  </a:lnTo>
                  <a:lnTo>
                    <a:pt x="871" y="0"/>
                  </a:lnTo>
                  <a:lnTo>
                    <a:pt x="871" y="239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5129;p40">
              <a:extLst>
                <a:ext uri="{FF2B5EF4-FFF2-40B4-BE49-F238E27FC236}">
                  <a16:creationId xmlns:a16="http://schemas.microsoft.com/office/drawing/2014/main" xmlns="" id="{37A4EF4B-255C-1248-9195-3DD2073B608E}"/>
                </a:ext>
              </a:extLst>
            </p:cNvPr>
            <p:cNvSpPr/>
            <p:nvPr/>
          </p:nvSpPr>
          <p:spPr>
            <a:xfrm>
              <a:off x="3291159" y="6209358"/>
              <a:ext cx="180029" cy="49514"/>
            </a:xfrm>
            <a:custGeom>
              <a:avLst/>
              <a:gdLst/>
              <a:ahLst/>
              <a:cxnLst/>
              <a:rect l="l" t="t" r="r" b="b"/>
              <a:pathLst>
                <a:path w="871" h="239" extrusionOk="0">
                  <a:moveTo>
                    <a:pt x="572" y="239"/>
                  </a:moveTo>
                  <a:lnTo>
                    <a:pt x="0" y="239"/>
                  </a:lnTo>
                  <a:lnTo>
                    <a:pt x="0" y="0"/>
                  </a:lnTo>
                  <a:lnTo>
                    <a:pt x="871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5130;p40">
              <a:extLst>
                <a:ext uri="{FF2B5EF4-FFF2-40B4-BE49-F238E27FC236}">
                  <a16:creationId xmlns:a16="http://schemas.microsoft.com/office/drawing/2014/main" xmlns="" id="{EB260802-883A-5B47-8419-92D5945B90B4}"/>
                </a:ext>
              </a:extLst>
            </p:cNvPr>
            <p:cNvSpPr/>
            <p:nvPr/>
          </p:nvSpPr>
          <p:spPr>
            <a:xfrm>
              <a:off x="3409388" y="6209358"/>
              <a:ext cx="242037" cy="49514"/>
            </a:xfrm>
            <a:custGeom>
              <a:avLst/>
              <a:gdLst/>
              <a:ahLst/>
              <a:cxnLst/>
              <a:rect l="l" t="t" r="r" b="b"/>
              <a:pathLst>
                <a:path w="1171" h="239" extrusionOk="0">
                  <a:moveTo>
                    <a:pt x="572" y="239"/>
                  </a:moveTo>
                  <a:lnTo>
                    <a:pt x="0" y="239"/>
                  </a:lnTo>
                  <a:lnTo>
                    <a:pt x="299" y="0"/>
                  </a:lnTo>
                  <a:lnTo>
                    <a:pt x="1171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1155C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5131;p40">
              <a:extLst>
                <a:ext uri="{FF2B5EF4-FFF2-40B4-BE49-F238E27FC236}">
                  <a16:creationId xmlns:a16="http://schemas.microsoft.com/office/drawing/2014/main" xmlns="" id="{898CB972-B6E7-454A-B962-5D4B3CEFDFE3}"/>
                </a:ext>
              </a:extLst>
            </p:cNvPr>
            <p:cNvSpPr/>
            <p:nvPr/>
          </p:nvSpPr>
          <p:spPr>
            <a:xfrm>
              <a:off x="3527616" y="6209358"/>
              <a:ext cx="303218" cy="49514"/>
            </a:xfrm>
            <a:custGeom>
              <a:avLst/>
              <a:gdLst/>
              <a:ahLst/>
              <a:cxnLst/>
              <a:rect l="l" t="t" r="r" b="b"/>
              <a:pathLst>
                <a:path w="1467" h="239" extrusionOk="0">
                  <a:moveTo>
                    <a:pt x="572" y="239"/>
                  </a:moveTo>
                  <a:lnTo>
                    <a:pt x="0" y="239"/>
                  </a:lnTo>
                  <a:lnTo>
                    <a:pt x="599" y="0"/>
                  </a:lnTo>
                  <a:lnTo>
                    <a:pt x="1467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5132;p40">
              <a:extLst>
                <a:ext uri="{FF2B5EF4-FFF2-40B4-BE49-F238E27FC236}">
                  <a16:creationId xmlns:a16="http://schemas.microsoft.com/office/drawing/2014/main" xmlns="" id="{1D9CC6AB-C860-DF49-981E-F99FF8BD4563}"/>
                </a:ext>
              </a:extLst>
            </p:cNvPr>
            <p:cNvSpPr/>
            <p:nvPr/>
          </p:nvSpPr>
          <p:spPr>
            <a:xfrm>
              <a:off x="3645844" y="6209358"/>
              <a:ext cx="365226" cy="49514"/>
            </a:xfrm>
            <a:custGeom>
              <a:avLst/>
              <a:gdLst/>
              <a:ahLst/>
              <a:cxnLst/>
              <a:rect l="l" t="t" r="r" b="b"/>
              <a:pathLst>
                <a:path w="1767" h="239" extrusionOk="0">
                  <a:moveTo>
                    <a:pt x="572" y="239"/>
                  </a:moveTo>
                  <a:lnTo>
                    <a:pt x="0" y="239"/>
                  </a:lnTo>
                  <a:lnTo>
                    <a:pt x="895" y="0"/>
                  </a:lnTo>
                  <a:lnTo>
                    <a:pt x="1767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3" name="Google Shape;5133;p40">
            <a:extLst>
              <a:ext uri="{FF2B5EF4-FFF2-40B4-BE49-F238E27FC236}">
                <a16:creationId xmlns:a16="http://schemas.microsoft.com/office/drawing/2014/main" xmlns="" id="{7F995A68-2206-F84A-B9BF-770121029072}"/>
              </a:ext>
            </a:extLst>
          </p:cNvPr>
          <p:cNvGrpSpPr/>
          <p:nvPr/>
        </p:nvGrpSpPr>
        <p:grpSpPr>
          <a:xfrm>
            <a:off x="6745287" y="5806566"/>
            <a:ext cx="642470" cy="446036"/>
            <a:chOff x="6332670" y="5663946"/>
            <a:chExt cx="856627" cy="594715"/>
          </a:xfrm>
        </p:grpSpPr>
        <p:grpSp>
          <p:nvGrpSpPr>
            <p:cNvPr id="984" name="Google Shape;5134;p40">
              <a:extLst>
                <a:ext uri="{FF2B5EF4-FFF2-40B4-BE49-F238E27FC236}">
                  <a16:creationId xmlns:a16="http://schemas.microsoft.com/office/drawing/2014/main" xmlns="" id="{5080486D-8327-F541-A7E5-D07CAECAF4F1}"/>
                </a:ext>
              </a:extLst>
            </p:cNvPr>
            <p:cNvGrpSpPr/>
            <p:nvPr/>
          </p:nvGrpSpPr>
          <p:grpSpPr>
            <a:xfrm>
              <a:off x="6392364" y="5663946"/>
              <a:ext cx="796933" cy="185801"/>
              <a:chOff x="3321050" y="1066800"/>
              <a:chExt cx="6505573" cy="1508125"/>
            </a:xfrm>
          </p:grpSpPr>
          <p:sp>
            <p:nvSpPr>
              <p:cNvPr id="991" name="Google Shape;5135;p40">
                <a:extLst>
                  <a:ext uri="{FF2B5EF4-FFF2-40B4-BE49-F238E27FC236}">
                    <a16:creationId xmlns:a16="http://schemas.microsoft.com/office/drawing/2014/main" xmlns="" id="{100E6AEA-2552-0A41-B662-4AF92DA96A32}"/>
                  </a:ext>
                </a:extLst>
              </p:cNvPr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5136;p40">
                <a:extLst>
                  <a:ext uri="{FF2B5EF4-FFF2-40B4-BE49-F238E27FC236}">
                    <a16:creationId xmlns:a16="http://schemas.microsoft.com/office/drawing/2014/main" xmlns="" id="{B7486190-FBC5-1640-8624-F439B1E78FB6}"/>
                  </a:ext>
                </a:extLst>
              </p:cNvPr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38761D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5" name="Google Shape;5137;p40">
              <a:extLst>
                <a:ext uri="{FF2B5EF4-FFF2-40B4-BE49-F238E27FC236}">
                  <a16:creationId xmlns:a16="http://schemas.microsoft.com/office/drawing/2014/main" xmlns="" id="{46EBEA35-79D7-8D49-9DAF-6A321034DB4A}"/>
                </a:ext>
              </a:extLst>
            </p:cNvPr>
            <p:cNvGrpSpPr/>
            <p:nvPr/>
          </p:nvGrpSpPr>
          <p:grpSpPr>
            <a:xfrm flipH="1">
              <a:off x="6332670" y="5868403"/>
              <a:ext cx="796933" cy="185801"/>
              <a:chOff x="3321050" y="1066800"/>
              <a:chExt cx="6505573" cy="1508125"/>
            </a:xfrm>
          </p:grpSpPr>
          <p:sp>
            <p:nvSpPr>
              <p:cNvPr id="989" name="Google Shape;5138;p40">
                <a:extLst>
                  <a:ext uri="{FF2B5EF4-FFF2-40B4-BE49-F238E27FC236}">
                    <a16:creationId xmlns:a16="http://schemas.microsoft.com/office/drawing/2014/main" xmlns="" id="{0AFCF234-3F16-0D48-ADDC-5A5CA6E223F0}"/>
                  </a:ext>
                </a:extLst>
              </p:cNvPr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45818E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0" name="Google Shape;5139;p40">
                <a:extLst>
                  <a:ext uri="{FF2B5EF4-FFF2-40B4-BE49-F238E27FC236}">
                    <a16:creationId xmlns:a16="http://schemas.microsoft.com/office/drawing/2014/main" xmlns="" id="{F18DFE15-48B0-4741-B553-26C638E05E3F}"/>
                  </a:ext>
                </a:extLst>
              </p:cNvPr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134F5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86" name="Google Shape;5140;p40">
              <a:extLst>
                <a:ext uri="{FF2B5EF4-FFF2-40B4-BE49-F238E27FC236}">
                  <a16:creationId xmlns:a16="http://schemas.microsoft.com/office/drawing/2014/main" xmlns="" id="{76CBA689-C1F7-054A-9862-2749C80C3D18}"/>
                </a:ext>
              </a:extLst>
            </p:cNvPr>
            <p:cNvGrpSpPr/>
            <p:nvPr/>
          </p:nvGrpSpPr>
          <p:grpSpPr>
            <a:xfrm>
              <a:off x="6392364" y="6072860"/>
              <a:ext cx="796933" cy="185801"/>
              <a:chOff x="3321050" y="1066800"/>
              <a:chExt cx="6505573" cy="1508125"/>
            </a:xfrm>
          </p:grpSpPr>
          <p:sp>
            <p:nvSpPr>
              <p:cNvPr id="987" name="Google Shape;5141;p40">
                <a:extLst>
                  <a:ext uri="{FF2B5EF4-FFF2-40B4-BE49-F238E27FC236}">
                    <a16:creationId xmlns:a16="http://schemas.microsoft.com/office/drawing/2014/main" xmlns="" id="{A92C046D-9BC9-D440-B36D-7C6D1682B02A}"/>
                  </a:ext>
                </a:extLst>
              </p:cNvPr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8" name="Google Shape;5142;p40">
                <a:extLst>
                  <a:ext uri="{FF2B5EF4-FFF2-40B4-BE49-F238E27FC236}">
                    <a16:creationId xmlns:a16="http://schemas.microsoft.com/office/drawing/2014/main" xmlns="" id="{B2A6B3FD-F169-C643-84D7-87308C3117C9}"/>
                  </a:ext>
                </a:extLst>
              </p:cNvPr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1905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1" y="1396975"/>
            <a:ext cx="9572875" cy="5397472"/>
          </a:xfrm>
          <a:prstGeom prst="rect">
            <a:avLst/>
          </a:prstGeom>
          <a:ln w="28575">
            <a:solidFill>
              <a:srgbClr val="1F97D5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109953" y="230957"/>
            <a:ext cx="1013822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1F9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Примеры оформления презентаций, требующих доработки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972112"/>
            <a:ext cx="6271404" cy="0"/>
          </a:xfrm>
          <a:prstGeom prst="line">
            <a:avLst/>
          </a:prstGeom>
          <a:ln w="25400">
            <a:solidFill>
              <a:srgbClr val="1F97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Овал 3"/>
          <p:cNvSpPr/>
          <p:nvPr/>
        </p:nvSpPr>
        <p:spPr>
          <a:xfrm>
            <a:off x="109953" y="3554388"/>
            <a:ext cx="2645859" cy="26458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>
            <a:stCxn id="4" idx="7"/>
            <a:endCxn id="8" idx="1"/>
          </p:cNvCxnSpPr>
          <p:nvPr/>
        </p:nvCxnSpPr>
        <p:spPr>
          <a:xfrm flipV="1">
            <a:off x="2368335" y="1632021"/>
            <a:ext cx="7616737" cy="23098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985072" y="1170356"/>
            <a:ext cx="2156604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Мелкий, нечитаемый шрифт на изображении</a:t>
            </a:r>
          </a:p>
        </p:txBody>
      </p:sp>
      <p:sp>
        <p:nvSpPr>
          <p:cNvPr id="11" name="Овал 10"/>
          <p:cNvSpPr/>
          <p:nvPr/>
        </p:nvSpPr>
        <p:spPr>
          <a:xfrm>
            <a:off x="7472923" y="2274819"/>
            <a:ext cx="2645859" cy="38289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>
            <a:stCxn id="11" idx="6"/>
            <a:endCxn id="16" idx="2"/>
          </p:cNvCxnSpPr>
          <p:nvPr/>
        </p:nvCxnSpPr>
        <p:spPr>
          <a:xfrm flipV="1">
            <a:off x="10118782" y="3554388"/>
            <a:ext cx="1013605" cy="6348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118782" y="2631058"/>
            <a:ext cx="2027209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Изображение </a:t>
            </a:r>
          </a:p>
          <a:p>
            <a:pPr algn="ctr"/>
            <a:r>
              <a:rPr lang="ru-RU" dirty="0"/>
              <a:t>в низком разрешении</a:t>
            </a:r>
          </a:p>
        </p:txBody>
      </p:sp>
    </p:spTree>
    <p:extLst>
      <p:ext uri="{BB962C8B-B14F-4D97-AF65-F5344CB8AC3E}">
        <p14:creationId xmlns:p14="http://schemas.microsoft.com/office/powerpoint/2010/main" val="799487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9" y="1311215"/>
            <a:ext cx="9446265" cy="5311019"/>
          </a:xfrm>
          <a:prstGeom prst="rect">
            <a:avLst/>
          </a:prstGeom>
          <a:ln w="28575">
            <a:solidFill>
              <a:srgbClr val="1F97D5"/>
            </a:solidFill>
          </a:ln>
        </p:spPr>
      </p:pic>
      <p:sp>
        <p:nvSpPr>
          <p:cNvPr id="4" name="Овал 3"/>
          <p:cNvSpPr/>
          <p:nvPr/>
        </p:nvSpPr>
        <p:spPr>
          <a:xfrm>
            <a:off x="0" y="4623758"/>
            <a:ext cx="9152626" cy="16476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>
            <a:endCxn id="8" idx="1"/>
          </p:cNvCxnSpPr>
          <p:nvPr/>
        </p:nvCxnSpPr>
        <p:spPr>
          <a:xfrm flipV="1">
            <a:off x="4592129" y="3292561"/>
            <a:ext cx="5037827" cy="13311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629956" y="2415398"/>
            <a:ext cx="2493033" cy="17543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Большое количество сплошного неструктурированного текста (нет разделения на абзацы, пункты, списки)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09953" y="230957"/>
            <a:ext cx="1013822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1F9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Примеры оформления презентаций, требующих доработки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0" y="972112"/>
            <a:ext cx="6271404" cy="0"/>
          </a:xfrm>
          <a:prstGeom prst="line">
            <a:avLst/>
          </a:prstGeom>
          <a:ln w="25400">
            <a:solidFill>
              <a:srgbClr val="1F97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212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3" y="1290043"/>
            <a:ext cx="9271944" cy="5205647"/>
          </a:xfrm>
          <a:prstGeom prst="rect">
            <a:avLst/>
          </a:prstGeom>
          <a:ln w="28575">
            <a:solidFill>
              <a:srgbClr val="1F97D5"/>
            </a:solidFill>
          </a:ln>
        </p:spPr>
      </p:pic>
      <p:sp>
        <p:nvSpPr>
          <p:cNvPr id="4" name="Овал 3"/>
          <p:cNvSpPr/>
          <p:nvPr/>
        </p:nvSpPr>
        <p:spPr>
          <a:xfrm>
            <a:off x="207034" y="5615795"/>
            <a:ext cx="983411" cy="8798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>
            <a:stCxn id="4" idx="7"/>
            <a:endCxn id="8" idx="1"/>
          </p:cNvCxnSpPr>
          <p:nvPr/>
        </p:nvCxnSpPr>
        <p:spPr>
          <a:xfrm flipV="1">
            <a:off x="1046428" y="4636373"/>
            <a:ext cx="8434002" cy="11082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480430" y="4313207"/>
            <a:ext cx="2599426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Элементы презентации перекрывают друг друга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9953" y="230957"/>
            <a:ext cx="1013822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1F9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Примеры оформления презентаций, требующих доработки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972112"/>
            <a:ext cx="6271404" cy="0"/>
          </a:xfrm>
          <a:prstGeom prst="line">
            <a:avLst/>
          </a:prstGeom>
          <a:ln w="25400">
            <a:solidFill>
              <a:srgbClr val="1F97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533627" y="1897811"/>
            <a:ext cx="2546229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Большое количество сплошного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48855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3765" y="1515274"/>
            <a:ext cx="924025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000" dirty="0">
                <a:solidFill>
                  <a:srgbClr val="1F9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Правила оформления презентаций к выступлениям. Форматы выступлений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D645B99-CA33-0847-A621-60E22F953742}"/>
              </a:ext>
            </a:extLst>
          </p:cNvPr>
          <p:cNvSpPr txBox="1"/>
          <p:nvPr/>
        </p:nvSpPr>
        <p:spPr>
          <a:xfrm>
            <a:off x="268664" y="5241229"/>
            <a:ext cx="60991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F9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Составители</a:t>
            </a:r>
            <a:r>
              <a:rPr lang="en-US" sz="2400" b="1" dirty="0">
                <a:solidFill>
                  <a:srgbClr val="1F9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sz="2400" b="1" dirty="0">
              <a:solidFill>
                <a:srgbClr val="1F97D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rgbClr val="1F9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Гусев Иван Алексеевич</a:t>
            </a:r>
          </a:p>
          <a:p>
            <a:r>
              <a:rPr lang="ru-RU" sz="2400" dirty="0">
                <a:solidFill>
                  <a:srgbClr val="1F9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Лоскутов Александр Федорович</a:t>
            </a:r>
          </a:p>
          <a:p>
            <a:r>
              <a:rPr lang="ru-RU" sz="2400" dirty="0">
                <a:solidFill>
                  <a:srgbClr val="1F9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Котлеров Павел Сергеевич</a:t>
            </a:r>
          </a:p>
        </p:txBody>
      </p:sp>
    </p:spTree>
    <p:extLst>
      <p:ext uri="{BB962C8B-B14F-4D97-AF65-F5344CB8AC3E}">
        <p14:creationId xmlns:p14="http://schemas.microsoft.com/office/powerpoint/2010/main" val="1151163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95" y="1311215"/>
            <a:ext cx="7018303" cy="526211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4" name="Овал 3"/>
          <p:cNvSpPr/>
          <p:nvPr/>
        </p:nvSpPr>
        <p:spPr>
          <a:xfrm>
            <a:off x="1035172" y="5752002"/>
            <a:ext cx="802256" cy="7178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988725" y="2251494"/>
            <a:ext cx="3001148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Пустое неиспользованное пространство слайда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8725" y="1111620"/>
            <a:ext cx="2884098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Формат изображения 4:3 вместо 16:9</a:t>
            </a:r>
          </a:p>
        </p:txBody>
      </p:sp>
      <p:sp>
        <p:nvSpPr>
          <p:cNvPr id="18" name="Овал 17"/>
          <p:cNvSpPr/>
          <p:nvPr/>
        </p:nvSpPr>
        <p:spPr>
          <a:xfrm>
            <a:off x="839395" y="1470792"/>
            <a:ext cx="5808451" cy="12969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>
            <a:endCxn id="8" idx="1"/>
          </p:cNvCxnSpPr>
          <p:nvPr/>
        </p:nvCxnSpPr>
        <p:spPr>
          <a:xfrm>
            <a:off x="6764896" y="2119274"/>
            <a:ext cx="2223829" cy="4553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988725" y="3260607"/>
            <a:ext cx="3001148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Некорректно</a:t>
            </a:r>
          </a:p>
          <a:p>
            <a:pPr algn="ctr"/>
            <a:r>
              <a:rPr lang="ru-RU" dirty="0"/>
              <a:t>отредактирован </a:t>
            </a:r>
          </a:p>
          <a:p>
            <a:pPr algn="ctr"/>
            <a:r>
              <a:rPr lang="ru-RU" dirty="0"/>
              <a:t>материал презентации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93040" y="3645455"/>
            <a:ext cx="525245" cy="5936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единительная линия 25"/>
          <p:cNvCxnSpPr>
            <a:stCxn id="24" idx="6"/>
            <a:endCxn id="23" idx="1"/>
          </p:cNvCxnSpPr>
          <p:nvPr/>
        </p:nvCxnSpPr>
        <p:spPr>
          <a:xfrm flipV="1">
            <a:off x="7818285" y="3722272"/>
            <a:ext cx="1170440" cy="2199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>
            <a:endCxn id="33" idx="1"/>
          </p:cNvCxnSpPr>
          <p:nvPr/>
        </p:nvCxnSpPr>
        <p:spPr>
          <a:xfrm flipV="1">
            <a:off x="1837428" y="4869885"/>
            <a:ext cx="7151297" cy="12410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988725" y="4546719"/>
            <a:ext cx="3001148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Элементы презентации перекрывают друг друга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09953" y="230957"/>
            <a:ext cx="1013822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1F9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Примеры оформления презентаций, требующих доработки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0" y="972112"/>
            <a:ext cx="6271404" cy="0"/>
          </a:xfrm>
          <a:prstGeom prst="line">
            <a:avLst/>
          </a:prstGeom>
          <a:ln w="25400">
            <a:solidFill>
              <a:srgbClr val="1F97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458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03" y="1243840"/>
            <a:ext cx="7252690" cy="5446184"/>
          </a:xfrm>
          <a:prstGeom prst="rect">
            <a:avLst/>
          </a:prstGeom>
          <a:ln w="28575">
            <a:solidFill>
              <a:srgbClr val="1F97D5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941303" y="2305615"/>
            <a:ext cx="3979864" cy="22467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Несоблюдение правил русского языка </a:t>
            </a:r>
          </a:p>
          <a:p>
            <a:pPr algn="ctr"/>
            <a:r>
              <a:rPr lang="ru-RU" sz="2800" dirty="0"/>
              <a:t>(нет пунктуации, некорректные имена собственные)</a:t>
            </a:r>
          </a:p>
        </p:txBody>
      </p:sp>
      <p:sp>
        <p:nvSpPr>
          <p:cNvPr id="18" name="Овал 17"/>
          <p:cNvSpPr/>
          <p:nvPr/>
        </p:nvSpPr>
        <p:spPr>
          <a:xfrm>
            <a:off x="137403" y="1369172"/>
            <a:ext cx="7252690" cy="23919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>
            <a:stCxn id="18" idx="6"/>
            <a:endCxn id="8" idx="1"/>
          </p:cNvCxnSpPr>
          <p:nvPr/>
        </p:nvCxnSpPr>
        <p:spPr>
          <a:xfrm>
            <a:off x="7390093" y="2565145"/>
            <a:ext cx="551210" cy="8638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109953" y="230957"/>
            <a:ext cx="1013822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1F9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Примеры оформления презентаций, требующих доработки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0" y="972112"/>
            <a:ext cx="6271404" cy="0"/>
          </a:xfrm>
          <a:prstGeom prst="line">
            <a:avLst/>
          </a:prstGeom>
          <a:ln w="25400">
            <a:solidFill>
              <a:srgbClr val="1F97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109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4" y="181913"/>
            <a:ext cx="9983185" cy="63094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3500" dirty="0">
                <a:solidFill>
                  <a:srgbClr val="1F9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Больше советов по оформлению презентаций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6943" y="1346147"/>
            <a:ext cx="11201011" cy="6055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Обратите внимание на следующие ресурсы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https://artrange.ru/arhiv-poleznyih-materialov/?template#Sections</a:t>
            </a: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https://spark.ru/startup/artrange-digital/blog/33261/10-priemov-dlya-sozdaniya-krutih-prezentatsij</a:t>
            </a: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https://business.tutsplus.com/ru/articles/37-effective-powerpoint-presentation-tips--cms-25421</a:t>
            </a: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https://mysttc.ru/doc/presentation_rules.pdf</a:t>
            </a: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837585"/>
            <a:ext cx="9424833" cy="0"/>
          </a:xfrm>
          <a:prstGeom prst="line">
            <a:avLst/>
          </a:prstGeom>
          <a:ln w="25400">
            <a:solidFill>
              <a:srgbClr val="1F97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1371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234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563" y="147560"/>
            <a:ext cx="6366446" cy="63094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3500" dirty="0">
                <a:solidFill>
                  <a:srgbClr val="1F9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Форматы выступлений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9922" y="1175272"/>
            <a:ext cx="11765907" cy="5768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latin typeface="Arial" panose="020B0604020202020204" pitchFamily="34" charset="0"/>
                <a:cs typeface="Apple Chancery" panose="03020702040506060504" pitchFamily="66" charset="-79"/>
              </a:rPr>
              <a:t>Пленарные доклады (до 20 минут)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latin typeface="Arial" panose="020B0604020202020204" pitchFamily="34" charset="0"/>
                <a:cs typeface="Apple Chancery" panose="03020702040506060504" pitchFamily="66" charset="-79"/>
              </a:rPr>
              <a:t>Секционные доклады (до 10 минут)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latin typeface="Arial" panose="020B0604020202020204" pitchFamily="34" charset="0"/>
                <a:cs typeface="Apple Chancery" panose="03020702040506060504" pitchFamily="66" charset="-79"/>
              </a:rPr>
              <a:t>Практико-ориентированные мероприятия - мастер-классы, семинары (до 40 минут)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dirty="0" err="1">
                <a:latin typeface="Arial" panose="020B0604020202020204" pitchFamily="34" charset="0"/>
                <a:cs typeface="Apple Chancery" panose="03020702040506060504" pitchFamily="66" charset="-79"/>
              </a:rPr>
              <a:t>Постерная</a:t>
            </a:r>
            <a:r>
              <a:rPr lang="ru-RU" sz="3200" dirty="0">
                <a:latin typeface="Arial" panose="020B0604020202020204" pitchFamily="34" charset="0"/>
                <a:cs typeface="Apple Chancery" panose="03020702040506060504" pitchFamily="66" charset="-79"/>
              </a:rPr>
              <a:t> сессия, круглые столы и экспертные сессии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b="0" i="0" dirty="0">
                <a:solidFill>
                  <a:srgbClr val="0195D3"/>
                </a:solidFill>
                <a:effectLst/>
                <a:latin typeface="roboto" panose="02000000000000000000" pitchFamily="2" charset="0"/>
              </a:rPr>
              <a:t>Конкурс научно-исследовательских проектов студентов и аспирантов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500" dirty="0">
              <a:latin typeface="Arial" panose="020B0604020202020204" pitchFamily="34" charset="0"/>
              <a:cs typeface="Apple Chancery" panose="03020702040506060504" pitchFamily="66" charset="-79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837585"/>
            <a:ext cx="9424833" cy="0"/>
          </a:xfrm>
          <a:prstGeom prst="line">
            <a:avLst/>
          </a:prstGeom>
          <a:ln w="25400">
            <a:solidFill>
              <a:srgbClr val="1F97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857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7765" y="97833"/>
            <a:ext cx="5711760" cy="63094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sz="3500" dirty="0">
                <a:solidFill>
                  <a:srgbClr val="1F9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Шаблон презентации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1840" y="1514316"/>
            <a:ext cx="1120101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Текст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837585"/>
            <a:ext cx="9424833" cy="0"/>
          </a:xfrm>
          <a:prstGeom prst="line">
            <a:avLst/>
          </a:prstGeom>
          <a:ln w="25400">
            <a:solidFill>
              <a:srgbClr val="1F97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4FDD573-5949-B643-9E76-DFC0B51BF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1184897"/>
            <a:ext cx="119634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17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00029" y="118853"/>
            <a:ext cx="10587038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1F97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Презентация – это правильная и, как следствие, эффективная визуализация, поэтому следует соблюдать несколько правил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8989" y="1688513"/>
            <a:ext cx="855924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solidFill>
                  <a:srgbClr val="3A3A3A"/>
                </a:solidFill>
                <a:latin typeface="system-ui"/>
              </a:rPr>
              <a:t>Делайте ваши слайды простыми!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rgbClr val="3A3A3A"/>
                </a:solidFill>
                <a:latin typeface="system-ui"/>
              </a:rPr>
              <a:t>Держите в сознании: чем меньше, тем лучше</a:t>
            </a:r>
            <a:endParaRPr lang="en-US" sz="3200" b="0" i="0" dirty="0">
              <a:solidFill>
                <a:srgbClr val="3A3A3A"/>
              </a:solidFill>
              <a:effectLst/>
              <a:latin typeface="system-ui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/>
              <a:t>Слайд должен отражать Вашу </a:t>
            </a:r>
            <a:r>
              <a:rPr lang="ru-RU" sz="3200" b="1" dirty="0"/>
              <a:t>идею</a:t>
            </a:r>
            <a:r>
              <a:rPr lang="ru-RU" sz="3200" dirty="0"/>
              <a:t>, а не быть произведением искусства</a:t>
            </a:r>
            <a:endParaRPr lang="en-US" sz="3200" dirty="0">
              <a:solidFill>
                <a:srgbClr val="3A3A3A"/>
              </a:solidFill>
              <a:latin typeface="system-ui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b="1" i="0" dirty="0">
                <a:solidFill>
                  <a:srgbClr val="3A3A3A"/>
                </a:solidFill>
                <a:effectLst/>
                <a:latin typeface="system-ui"/>
              </a:rPr>
              <a:t>Беспорядочный</a:t>
            </a:r>
            <a:r>
              <a:rPr lang="ru-RU" sz="3200" b="0" i="0" dirty="0">
                <a:solidFill>
                  <a:srgbClr val="3A3A3A"/>
                </a:solidFill>
                <a:effectLst/>
                <a:latin typeface="system-ui"/>
              </a:rPr>
              <a:t> слайд смущает</a:t>
            </a:r>
          </a:p>
          <a:p>
            <a:pPr marL="9525" indent="436563" algn="just">
              <a:buFont typeface="Arial" panose="020B0604020202020204" pitchFamily="34" charset="0"/>
              <a:buChar char="•"/>
            </a:pPr>
            <a:r>
              <a:rPr lang="ru-RU" sz="3200" b="0" i="0" dirty="0">
                <a:solidFill>
                  <a:srgbClr val="3A3A3A"/>
                </a:solidFill>
                <a:effectLst/>
                <a:latin typeface="system-ui"/>
              </a:rPr>
              <a:t>Это вызывает путаницу у аудитории: на какой части слайда ей стоит сфокусировать свое внимание? Стоит мне читать слайд или внимать ведущему презентацию?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723417"/>
            <a:ext cx="9424833" cy="0"/>
          </a:xfrm>
          <a:prstGeom prst="line">
            <a:avLst/>
          </a:prstGeom>
          <a:ln w="25400">
            <a:solidFill>
              <a:srgbClr val="1F97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luttered Versus Effective Slide">
            <a:extLst>
              <a:ext uri="{FF2B5EF4-FFF2-40B4-BE49-F238E27FC236}">
                <a16:creationId xmlns:a16="http://schemas.microsoft.com/office/drawing/2014/main" xmlns="" id="{1940CFAB-3048-A948-BE01-E8EDAF8571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2"/>
          <a:stretch/>
        </p:blipFill>
        <p:spPr bwMode="auto">
          <a:xfrm>
            <a:off x="8795301" y="4337802"/>
            <a:ext cx="3197710" cy="246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F4390C5-1F6C-344B-9755-B1561A53C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5302" y="1824043"/>
            <a:ext cx="3213101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20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457208" y="118853"/>
            <a:ext cx="10587038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rgbClr val="1F97D5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Презентация – не самоцель, а инструмент. </a:t>
            </a:r>
            <a:endParaRPr lang="en-US" sz="3200" dirty="0">
              <a:solidFill>
                <a:srgbClr val="1F97D5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rgbClr val="1F97D5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Главное - та идея, которую вы хотите донести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8989" y="1574209"/>
            <a:ext cx="1168821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/>
              <a:t>Слайд должен отражать Вашу </a:t>
            </a:r>
            <a:r>
              <a:rPr lang="ru-RU" sz="3200" b="1" dirty="0"/>
              <a:t>идею</a:t>
            </a:r>
            <a:r>
              <a:rPr lang="ru-RU" sz="3200" dirty="0"/>
              <a:t>, а не быть произведением искусства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/>
              <a:t>Стоит помнить, что необходимо использовать </a:t>
            </a:r>
            <a:r>
              <a:rPr lang="ru-RU" sz="3200" b="1" dirty="0"/>
              <a:t>шаблон</a:t>
            </a:r>
            <a:r>
              <a:rPr lang="ru-RU" sz="3200" dirty="0"/>
              <a:t> презентации, оформленный </a:t>
            </a:r>
            <a:r>
              <a:rPr lang="ru-RU" sz="3200" b="1" dirty="0"/>
              <a:t>в проектном стиле</a:t>
            </a:r>
            <a:endParaRPr lang="en-US" sz="3200" b="1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/>
              <a:t>Ваше выступление не должно противоречить </a:t>
            </a:r>
            <a:r>
              <a:rPr lang="ru-RU" sz="3200" b="1" dirty="0"/>
              <a:t>ключевым идеям и задачам</a:t>
            </a:r>
            <a:r>
              <a:rPr lang="ru-RU" sz="3200" dirty="0"/>
              <a:t> проекта</a:t>
            </a:r>
            <a:endParaRPr lang="en-US" sz="32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/>
              <a:t>Учитывайте </a:t>
            </a:r>
            <a:r>
              <a:rPr lang="ru-RU" sz="3200" b="1" dirty="0"/>
              <a:t>особенности аудитории </a:t>
            </a:r>
            <a:r>
              <a:rPr lang="ru-RU" sz="3200" dirty="0"/>
              <a:t>(культурный, политический, религиозный контекст)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/>
              <a:t>Показывайте свой </a:t>
            </a:r>
            <a:r>
              <a:rPr lang="ru-RU" sz="3200" b="1" dirty="0"/>
              <a:t>реальный опыт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/>
              <a:t>Используйте </a:t>
            </a:r>
            <a:r>
              <a:rPr lang="ru-RU" sz="3200" b="1" dirty="0"/>
              <a:t>актуальную информацию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3200" dirty="0"/>
          </a:p>
          <a:p>
            <a:pPr algn="just"/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1323359"/>
            <a:ext cx="9424833" cy="0"/>
          </a:xfrm>
          <a:prstGeom prst="line">
            <a:avLst/>
          </a:prstGeom>
          <a:ln w="25400">
            <a:solidFill>
              <a:srgbClr val="1F97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71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2900" y="190291"/>
            <a:ext cx="10587038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rgbClr val="1F97D5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Оформление титульного слайда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95830" y="1362668"/>
            <a:ext cx="7617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3200" dirty="0"/>
              <a:t>Примеры как </a:t>
            </a:r>
            <a:r>
              <a:rPr lang="ru-RU" sz="3200" b="1" dirty="0"/>
              <a:t>НЕ НАДО </a:t>
            </a:r>
            <a:r>
              <a:rPr lang="ru-RU" sz="3200" dirty="0"/>
              <a:t>оформлять титульный лист</a:t>
            </a:r>
          </a:p>
          <a:p>
            <a:pPr algn="just"/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980453"/>
            <a:ext cx="9424833" cy="0"/>
          </a:xfrm>
          <a:prstGeom prst="line">
            <a:avLst/>
          </a:prstGeom>
          <a:ln w="25400">
            <a:solidFill>
              <a:srgbClr val="1F97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AC31C269-5B3A-1645-BF74-C19AA1EB84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1" t="10049" r="25143" b="8880"/>
          <a:stretch/>
        </p:blipFill>
        <p:spPr bwMode="auto">
          <a:xfrm>
            <a:off x="501067" y="2642025"/>
            <a:ext cx="4211350" cy="4025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93BF498A-4C59-AD4E-B180-8A0F451E29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5" t="14011" r="14021" b="18550"/>
          <a:stretch/>
        </p:blipFill>
        <p:spPr bwMode="auto">
          <a:xfrm>
            <a:off x="5150823" y="2932328"/>
            <a:ext cx="5907701" cy="3861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B3F525F8-B457-674C-BF3C-432274E6E9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5" t="29655" r="29528" b="30991"/>
          <a:stretch/>
        </p:blipFill>
        <p:spPr bwMode="auto">
          <a:xfrm>
            <a:off x="17250" y="1390624"/>
            <a:ext cx="3290654" cy="1781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4542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2900" y="190291"/>
            <a:ext cx="10587038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rgbClr val="1F97D5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Оформление титульного слайда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980453"/>
            <a:ext cx="9424833" cy="0"/>
          </a:xfrm>
          <a:prstGeom prst="line">
            <a:avLst/>
          </a:prstGeom>
          <a:ln w="25400">
            <a:solidFill>
              <a:srgbClr val="1F97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70372602-C7FD-D542-AD42-DC3C357046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1" t="11978" r="29282" b="48298"/>
          <a:stretch/>
        </p:blipFill>
        <p:spPr bwMode="auto">
          <a:xfrm>
            <a:off x="519952" y="4040928"/>
            <a:ext cx="4688056" cy="2523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72D39B78-9F36-0C43-A263-97DEF87A30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2" t="11265" r="29282" b="34069"/>
          <a:stretch/>
        </p:blipFill>
        <p:spPr bwMode="auto">
          <a:xfrm>
            <a:off x="7009368" y="3657600"/>
            <a:ext cx="3998231" cy="2986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973E9A08-8359-274E-850E-70BE4688B7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6" t="17642" r="9759" b="22530"/>
          <a:stretch/>
        </p:blipFill>
        <p:spPr bwMode="auto">
          <a:xfrm>
            <a:off x="295665" y="1197013"/>
            <a:ext cx="5243640" cy="2705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xmlns="" id="{C4CA7F3B-2166-D841-913B-17627086B4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7" t="11459" r="29571" b="47961"/>
          <a:stretch/>
        </p:blipFill>
        <p:spPr bwMode="auto">
          <a:xfrm>
            <a:off x="6918385" y="1197013"/>
            <a:ext cx="4168405" cy="2314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ÐÐ°ÑÑÐ¸Ð½ÐºÐ¸ Ð¿Ð¾ Ð·Ð°Ð¿ÑÐ¾ÑÑ Ð¿Ð»ÑÑÑ Ð¸ Ð¼Ð¸Ð½ÑÑÑ ÑÐ¸ÑÑÐ½Ð¾Ðº">
            <a:extLst>
              <a:ext uri="{FF2B5EF4-FFF2-40B4-BE49-F238E27FC236}">
                <a16:creationId xmlns:a16="http://schemas.microsoft.com/office/drawing/2014/main" xmlns="" id="{4EBEEE5E-D819-1240-B01B-93E79F42E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348" y="2615155"/>
            <a:ext cx="1455875" cy="81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ÐÐ°ÑÑÐ¸Ð½ÐºÐ¸ Ð¿Ð¾ Ð·Ð°Ð¿ÑÐ¾ÑÑ Ð¿Ð»ÑÑÑ Ð¸ Ð¼Ð¸Ð½ÑÑÑ ÑÐ¸ÑÑÐ½Ð¾Ðº">
            <a:extLst>
              <a:ext uri="{FF2B5EF4-FFF2-40B4-BE49-F238E27FC236}">
                <a16:creationId xmlns:a16="http://schemas.microsoft.com/office/drawing/2014/main" xmlns="" id="{B0040D5C-1B6A-8749-AA9C-08B362404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461" y="4708498"/>
            <a:ext cx="1455875" cy="81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562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2900" y="90275"/>
            <a:ext cx="10587038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rgbClr val="1F97D5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Содержание слайдов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808997"/>
            <a:ext cx="9424833" cy="0"/>
          </a:xfrm>
          <a:prstGeom prst="line">
            <a:avLst/>
          </a:prstGeom>
          <a:ln w="25400">
            <a:solidFill>
              <a:srgbClr val="1F97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>
            <a:extLst>
              <a:ext uri="{FF2B5EF4-FFF2-40B4-BE49-F238E27FC236}">
                <a16:creationId xmlns:a16="http://schemas.microsoft.com/office/drawing/2014/main" xmlns="" id="{22008FE5-9B59-BD47-8E36-9DB6B26E0A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8" t="42439" r="29359" b="17707"/>
          <a:stretch/>
        </p:blipFill>
        <p:spPr bwMode="auto">
          <a:xfrm>
            <a:off x="7153247" y="3860802"/>
            <a:ext cx="5038753" cy="2806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1A6AD7A6-062C-6142-BDAB-0C25A7350F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6" t="29914" r="29463" b="28965"/>
          <a:stretch/>
        </p:blipFill>
        <p:spPr bwMode="auto">
          <a:xfrm>
            <a:off x="285748" y="3566763"/>
            <a:ext cx="5746857" cy="322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ÐÐ°ÑÑÐ¸Ð½ÐºÐ¸ Ð¿Ð¾ Ð·Ð°Ð¿ÑÐ¾ÑÑ Ð¿Ð»ÑÑÑ Ð¸ Ð¼Ð¸Ð½ÑÑÑ ÑÐ¸ÑÑÐ½Ð¾Ðº">
            <a:extLst>
              <a:ext uri="{FF2B5EF4-FFF2-40B4-BE49-F238E27FC236}">
                <a16:creationId xmlns:a16="http://schemas.microsoft.com/office/drawing/2014/main" xmlns="" id="{7CC27513-89D3-1E47-8B78-63C99425A3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372474" y="4570497"/>
            <a:ext cx="727937" cy="81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A385F178-65AF-4341-BCE6-6814B2D9C8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6" t="14204" r="29546" b="46528"/>
          <a:stretch/>
        </p:blipFill>
        <p:spPr bwMode="auto">
          <a:xfrm>
            <a:off x="7071027" y="989836"/>
            <a:ext cx="4636987" cy="2547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05279ED8-0624-E04A-9006-9B7ADAD4C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5" t="16010" r="16725" b="14867"/>
          <a:stretch/>
        </p:blipFill>
        <p:spPr bwMode="auto">
          <a:xfrm>
            <a:off x="1381893" y="819241"/>
            <a:ext cx="3554565" cy="2663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ÐÐ°ÑÑÐ¸Ð½ÐºÐ¸ Ð¿Ð¾ Ð·Ð°Ð¿ÑÐ¾ÑÑ Ð¿Ð»ÑÑÑ Ð¸ Ð¼Ð¸Ð½ÑÑÑ ÑÐ¸ÑÑÐ½Ð¾Ðº">
            <a:extLst>
              <a:ext uri="{FF2B5EF4-FFF2-40B4-BE49-F238E27FC236}">
                <a16:creationId xmlns:a16="http://schemas.microsoft.com/office/drawing/2014/main" xmlns="" id="{89141BD9-5AD0-8D41-9B83-73ED96DF42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5677516" y="1750199"/>
            <a:ext cx="727938" cy="81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2454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3505</TotalTime>
  <Words>540</Words>
  <Application>Microsoft Office PowerPoint</Application>
  <PresentationFormat>Широкоэкранный</PresentationFormat>
  <Paragraphs>109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Apple Chancery</vt:lpstr>
      <vt:lpstr>Arial</vt:lpstr>
      <vt:lpstr>Calibri</vt:lpstr>
      <vt:lpstr>Calibri Light</vt:lpstr>
      <vt:lpstr>Roboto</vt:lpstr>
      <vt:lpstr>Roboto</vt:lpstr>
      <vt:lpstr>system-ui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130186</dc:creator>
  <cp:lastModifiedBy>УчимЗнаем</cp:lastModifiedBy>
  <cp:revision>56</cp:revision>
  <dcterms:created xsi:type="dcterms:W3CDTF">2018-09-17T21:16:24Z</dcterms:created>
  <dcterms:modified xsi:type="dcterms:W3CDTF">2022-09-14T10:45:46Z</dcterms:modified>
</cp:coreProperties>
</file>